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7"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Lst>
  <p:sldSz cy="5143500" cx="9144000"/>
  <p:notesSz cx="6858000" cy="9144000"/>
  <p:embeddedFontLst>
    <p:embeddedFont>
      <p:font typeface="Raleway"/>
      <p:regular r:id="rId32"/>
      <p:bold r:id="rId33"/>
      <p:italic r:id="rId34"/>
      <p:boldItalic r:id="rId35"/>
    </p:embeddedFont>
    <p:embeddedFont>
      <p:font typeface="Montserrat"/>
      <p:regular r:id="rId36"/>
      <p:bold r:id="rId37"/>
      <p:italic r:id="rId38"/>
      <p:boldItalic r:id="rId39"/>
    </p:embeddedFont>
    <p:embeddedFont>
      <p:font typeface="Alata"/>
      <p:regular r:id="rId40"/>
    </p:embeddedFont>
    <p:embeddedFont>
      <p:font typeface="Abel"/>
      <p:regular r:id="rId41"/>
    </p:embeddedFont>
    <p:embeddedFont>
      <p:font typeface="Montserrat Light"/>
      <p:regular r:id="rId42"/>
      <p:bold r:id="rId43"/>
      <p:italic r:id="rId44"/>
      <p:boldItalic r:id="rId45"/>
    </p:embeddedFont>
    <p:embeddedFont>
      <p:font typeface="Montserrat ExtraLight"/>
      <p:regular r:id="rId46"/>
      <p:bold r:id="rId47"/>
      <p:italic r:id="rId48"/>
      <p:boldItalic r:id="rId49"/>
    </p:embeddedFont>
    <p:embeddedFont>
      <p:font typeface="Roboto Mono"/>
      <p:regular r:id="rId50"/>
      <p:bold r:id="rId51"/>
      <p:italic r:id="rId52"/>
      <p:boldItalic r:id="rId53"/>
    </p:embeddedFont>
    <p:embeddedFont>
      <p:font typeface="Barlow"/>
      <p:regular r:id="rId54"/>
      <p:bold r:id="rId55"/>
      <p:italic r:id="rId56"/>
      <p:boldItalic r:id="rId5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Alata-regular.fntdata"/><Relationship Id="rId42" Type="http://schemas.openxmlformats.org/officeDocument/2006/relationships/font" Target="fonts/MontserratLight-regular.fntdata"/><Relationship Id="rId41" Type="http://schemas.openxmlformats.org/officeDocument/2006/relationships/font" Target="fonts/Abel-regular.fntdata"/><Relationship Id="rId44" Type="http://schemas.openxmlformats.org/officeDocument/2006/relationships/font" Target="fonts/MontserratLight-italic.fntdata"/><Relationship Id="rId43" Type="http://schemas.openxmlformats.org/officeDocument/2006/relationships/font" Target="fonts/MontserratLight-bold.fntdata"/><Relationship Id="rId46" Type="http://schemas.openxmlformats.org/officeDocument/2006/relationships/font" Target="fonts/MontserratExtraLight-regular.fntdata"/><Relationship Id="rId45" Type="http://schemas.openxmlformats.org/officeDocument/2006/relationships/font" Target="fonts/MontserratLight-bold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font" Target="fonts/MontserratExtraLight-italic.fntdata"/><Relationship Id="rId47" Type="http://schemas.openxmlformats.org/officeDocument/2006/relationships/font" Target="fonts/MontserratExtraLight-bold.fntdata"/><Relationship Id="rId49" Type="http://schemas.openxmlformats.org/officeDocument/2006/relationships/font" Target="fonts/MontserratExtraLight-boldItalic.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font" Target="fonts/Raleway-bold.fntdata"/><Relationship Id="rId32" Type="http://schemas.openxmlformats.org/officeDocument/2006/relationships/font" Target="fonts/Raleway-regular.fntdata"/><Relationship Id="rId35" Type="http://schemas.openxmlformats.org/officeDocument/2006/relationships/font" Target="fonts/Raleway-boldItalic.fntdata"/><Relationship Id="rId34" Type="http://schemas.openxmlformats.org/officeDocument/2006/relationships/font" Target="fonts/Raleway-italic.fntdata"/><Relationship Id="rId37" Type="http://schemas.openxmlformats.org/officeDocument/2006/relationships/font" Target="fonts/Montserrat-bold.fntdata"/><Relationship Id="rId36" Type="http://schemas.openxmlformats.org/officeDocument/2006/relationships/font" Target="fonts/Montserrat-regular.fntdata"/><Relationship Id="rId39" Type="http://schemas.openxmlformats.org/officeDocument/2006/relationships/font" Target="fonts/Montserrat-boldItalic.fntdata"/><Relationship Id="rId38" Type="http://schemas.openxmlformats.org/officeDocument/2006/relationships/font" Target="fonts/Montserrat-italic.fntdata"/><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font" Target="fonts/RobotoMono-bold.fntdata"/><Relationship Id="rId50" Type="http://schemas.openxmlformats.org/officeDocument/2006/relationships/font" Target="fonts/RobotoMono-regular.fntdata"/><Relationship Id="rId53" Type="http://schemas.openxmlformats.org/officeDocument/2006/relationships/font" Target="fonts/RobotoMono-boldItalic.fntdata"/><Relationship Id="rId52" Type="http://schemas.openxmlformats.org/officeDocument/2006/relationships/font" Target="fonts/RobotoMono-italic.fntdata"/><Relationship Id="rId11" Type="http://schemas.openxmlformats.org/officeDocument/2006/relationships/slide" Target="slides/slide7.xml"/><Relationship Id="rId55" Type="http://schemas.openxmlformats.org/officeDocument/2006/relationships/font" Target="fonts/Barlow-bold.fntdata"/><Relationship Id="rId10" Type="http://schemas.openxmlformats.org/officeDocument/2006/relationships/slide" Target="slides/slide6.xml"/><Relationship Id="rId54" Type="http://schemas.openxmlformats.org/officeDocument/2006/relationships/font" Target="fonts/Barlow-regular.fntdata"/><Relationship Id="rId13" Type="http://schemas.openxmlformats.org/officeDocument/2006/relationships/slide" Target="slides/slide9.xml"/><Relationship Id="rId57" Type="http://schemas.openxmlformats.org/officeDocument/2006/relationships/font" Target="fonts/Barlow-boldItalic.fntdata"/><Relationship Id="rId12" Type="http://schemas.openxmlformats.org/officeDocument/2006/relationships/slide" Target="slides/slide8.xml"/><Relationship Id="rId56" Type="http://schemas.openxmlformats.org/officeDocument/2006/relationships/font" Target="fonts/Barlow-italic.fntdata"/><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2" name="Google Shape;182;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eb450211ff_0_76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6" name="Google Shape;286;geb450211ff_0_7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76200" lvl="0" marL="0" marR="0" rtl="0" algn="l">
              <a:lnSpc>
                <a:spcPct val="100000"/>
              </a:lnSpc>
              <a:spcBef>
                <a:spcPts val="0"/>
              </a:spcBef>
              <a:spcAft>
                <a:spcPts val="0"/>
              </a:spcAft>
              <a:buClr>
                <a:schemeClr val="dk1"/>
              </a:buClr>
              <a:buSzPts val="1200"/>
              <a:buFont typeface="Calibri"/>
              <a:buNone/>
            </a:pPr>
            <a:r>
              <a:t/>
            </a:r>
            <a:endParaRPr b="0" i="0" sz="1200" u="none" cap="none" strike="noStrike">
              <a:solidFill>
                <a:schemeClr val="dk1"/>
              </a:solidFill>
              <a:latin typeface="Calibri"/>
              <a:ea typeface="Calibri"/>
              <a:cs typeface="Calibri"/>
              <a:sym typeface="Calibri"/>
            </a:endParaRPr>
          </a:p>
        </p:txBody>
      </p:sp>
      <p:sp>
        <p:nvSpPr>
          <p:cNvPr id="287" name="Google Shape;287;geb450211ff_0_768:notes"/>
          <p:cNvSpPr txBox="1"/>
          <p:nvPr>
            <p:ph idx="12" type="sldNum"/>
          </p:nvPr>
        </p:nvSpPr>
        <p:spPr>
          <a:xfrm>
            <a:off x="3884612"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eb450211ff_0_78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6" name="Google Shape;296;geb450211ff_0_78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76200" lvl="0" marL="0" marR="0" rtl="0" algn="l">
              <a:lnSpc>
                <a:spcPct val="100000"/>
              </a:lnSpc>
              <a:spcBef>
                <a:spcPts val="0"/>
              </a:spcBef>
              <a:spcAft>
                <a:spcPts val="0"/>
              </a:spcAft>
              <a:buClr>
                <a:schemeClr val="dk1"/>
              </a:buClr>
              <a:buSzPts val="1200"/>
              <a:buFont typeface="Calibri"/>
              <a:buNone/>
            </a:pPr>
            <a:r>
              <a:t/>
            </a:r>
            <a:endParaRPr b="0" i="0" sz="1200" u="none" cap="none" strike="noStrike">
              <a:solidFill>
                <a:schemeClr val="dk1"/>
              </a:solidFill>
              <a:latin typeface="Calibri"/>
              <a:ea typeface="Calibri"/>
              <a:cs typeface="Calibri"/>
              <a:sym typeface="Calibri"/>
            </a:endParaRPr>
          </a:p>
        </p:txBody>
      </p:sp>
      <p:sp>
        <p:nvSpPr>
          <p:cNvPr id="297" name="Google Shape;297;geb450211ff_0_785:notes"/>
          <p:cNvSpPr txBox="1"/>
          <p:nvPr>
            <p:ph idx="12" type="sldNum"/>
          </p:nvPr>
        </p:nvSpPr>
        <p:spPr>
          <a:xfrm>
            <a:off x="3884612"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Calibri"/>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eb450211ff_0_79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5" name="Google Shape;305;geb450211ff_0_79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76200" lvl="0" marL="0" marR="0" rtl="0" algn="l">
              <a:lnSpc>
                <a:spcPct val="100000"/>
              </a:lnSpc>
              <a:spcBef>
                <a:spcPts val="0"/>
              </a:spcBef>
              <a:spcAft>
                <a:spcPts val="0"/>
              </a:spcAft>
              <a:buClr>
                <a:schemeClr val="dk1"/>
              </a:buClr>
              <a:buSzPts val="1200"/>
              <a:buFont typeface="Calibri"/>
              <a:buNone/>
            </a:pPr>
            <a:r>
              <a:t/>
            </a:r>
            <a:endParaRPr b="0" i="0" sz="1200" u="none" cap="none" strike="noStrike">
              <a:solidFill>
                <a:schemeClr val="dk1"/>
              </a:solidFill>
              <a:latin typeface="Calibri"/>
              <a:ea typeface="Calibri"/>
              <a:cs typeface="Calibri"/>
              <a:sym typeface="Calibri"/>
            </a:endParaRPr>
          </a:p>
        </p:txBody>
      </p:sp>
      <p:sp>
        <p:nvSpPr>
          <p:cNvPr id="306" name="Google Shape;306;geb450211ff_0_793:notes"/>
          <p:cNvSpPr txBox="1"/>
          <p:nvPr>
            <p:ph idx="12" type="sldNum"/>
          </p:nvPr>
        </p:nvSpPr>
        <p:spPr>
          <a:xfrm>
            <a:off x="3884612"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Calibri"/>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eb450211ff_1_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5" name="Google Shape;315;geb450211ff_1_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76200" lvl="0" marL="0" marR="0" rtl="0" algn="l">
              <a:lnSpc>
                <a:spcPct val="100000"/>
              </a:lnSpc>
              <a:spcBef>
                <a:spcPts val="0"/>
              </a:spcBef>
              <a:spcAft>
                <a:spcPts val="0"/>
              </a:spcAft>
              <a:buClr>
                <a:schemeClr val="dk1"/>
              </a:buClr>
              <a:buSzPts val="1200"/>
              <a:buFont typeface="Calibri"/>
              <a:buNone/>
            </a:pPr>
            <a:r>
              <a:t/>
            </a:r>
            <a:endParaRPr b="0" i="0" sz="1200" u="none" cap="none" strike="noStrike">
              <a:solidFill>
                <a:schemeClr val="dk1"/>
              </a:solidFill>
              <a:latin typeface="Calibri"/>
              <a:ea typeface="Calibri"/>
              <a:cs typeface="Calibri"/>
              <a:sym typeface="Calibri"/>
            </a:endParaRPr>
          </a:p>
        </p:txBody>
      </p:sp>
      <p:sp>
        <p:nvSpPr>
          <p:cNvPr id="316" name="Google Shape;316;geb450211ff_1_6:notes"/>
          <p:cNvSpPr txBox="1"/>
          <p:nvPr>
            <p:ph idx="12" type="sldNum"/>
          </p:nvPr>
        </p:nvSpPr>
        <p:spPr>
          <a:xfrm>
            <a:off x="3884612"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Calibri"/>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eb450211ff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eb450211ff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eb225c7dad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eb225c7dad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eb225c7dad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eb225c7dad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eb225c7dad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8" name="Google Shape;358;geb225c7dad_0_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eb225c7dad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eb225c7dad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eb225c7dad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8" name="Google Shape;378;geb225c7dad_0_9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9" name="Google Shape;189;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eb225c7dad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eb225c7dad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eb225c7dad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4" name="Google Shape;394;geb225c7dad_0_10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eb225c7dad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4" name="Google Shape;404;geb225c7dad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eb225c7dad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eb225c7dad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geb225c7dad_0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1" name="Google Shape;421;geb225c7dad_0_1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eb225c7dad_0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0" name="Google Shape;430;geb225c7dad_0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geb225c7dad_0_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8" name="Google Shape;438;geb225c7dad_0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Aclarar que no se puede dividir por 0</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p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8" name="Google Shape;448;p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8" name="Google Shape;208;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dfc6770f4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7" name="Google Shape;217;gdfc6770f4b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eb450211ff_0_3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6" name="Google Shape;226;geb450211ff_0_38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eb450211ff_0_1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6" name="Google Shape;236;geb450211ff_0_19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eb450211ff_0_7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9" name="Google Shape;259;geb450211ff_0_7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eb450211ff_0_5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8" name="Google Shape;268;geb450211ff_0_5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eb450211ff_0_75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6" name="Google Shape;276;geb450211ff_0_7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480"/>
              </a:spcBef>
              <a:spcAft>
                <a:spcPts val="0"/>
              </a:spcAft>
              <a:buClr>
                <a:schemeClr val="dk1"/>
              </a:buClr>
              <a:buSzPts val="1200"/>
              <a:buFont typeface="Calibri"/>
              <a:buNone/>
            </a:pPr>
            <a:r>
              <a:t/>
            </a:r>
            <a:endParaRPr b="0" i="0" sz="2400" u="none" cap="none" strike="noStrike">
              <a:solidFill>
                <a:schemeClr val="dk1"/>
              </a:solidFill>
              <a:latin typeface="Raleway"/>
              <a:ea typeface="Raleway"/>
              <a:cs typeface="Raleway"/>
              <a:sym typeface="Raleway"/>
            </a:endParaRPr>
          </a:p>
          <a:p>
            <a:pPr indent="76200" lvl="0" marL="0" marR="0" rtl="0" algn="l">
              <a:lnSpc>
                <a:spcPct val="100000"/>
              </a:lnSpc>
              <a:spcBef>
                <a:spcPts val="0"/>
              </a:spcBef>
              <a:spcAft>
                <a:spcPts val="0"/>
              </a:spcAft>
              <a:buClr>
                <a:schemeClr val="dk1"/>
              </a:buClr>
              <a:buSzPts val="1200"/>
              <a:buFont typeface="Calibri"/>
              <a:buNone/>
            </a:pPr>
            <a:r>
              <a:t/>
            </a:r>
            <a:endParaRPr b="0" i="0" sz="1200" u="none" cap="none" strike="noStrike">
              <a:solidFill>
                <a:schemeClr val="dk1"/>
              </a:solidFill>
              <a:latin typeface="Calibri"/>
              <a:ea typeface="Calibri"/>
              <a:cs typeface="Calibri"/>
              <a:sym typeface="Calibri"/>
            </a:endParaRPr>
          </a:p>
        </p:txBody>
      </p:sp>
      <p:sp>
        <p:nvSpPr>
          <p:cNvPr id="277" name="Google Shape;277;geb450211ff_0_759:notes"/>
          <p:cNvSpPr txBox="1"/>
          <p:nvPr>
            <p:ph idx="12" type="sldNum"/>
          </p:nvPr>
        </p:nvSpPr>
        <p:spPr>
          <a:xfrm>
            <a:off x="3884612"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slidesgo.com/" TargetMode="External"/><Relationship Id="rId3" Type="http://schemas.openxmlformats.org/officeDocument/2006/relationships/hyperlink" Target="https://www.flaticon.com/" TargetMode="External"/><Relationship Id="rId4" Type="http://schemas.openxmlformats.org/officeDocument/2006/relationships/hyperlink" Target="https://www.freepik.com/" TargetMode="Externa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8" name="Shape 8"/>
        <p:cNvGrpSpPr/>
        <p:nvPr/>
      </p:nvGrpSpPr>
      <p:grpSpPr>
        <a:xfrm>
          <a:off x="0" y="0"/>
          <a:ext cx="0" cy="0"/>
          <a:chOff x="0" y="0"/>
          <a:chExt cx="0" cy="0"/>
        </a:xfrm>
      </p:grpSpPr>
      <p:sp>
        <p:nvSpPr>
          <p:cNvPr id="9" name="Google Shape;9;p2"/>
          <p:cNvSpPr txBox="1"/>
          <p:nvPr>
            <p:ph type="ctrTitle"/>
          </p:nvPr>
        </p:nvSpPr>
        <p:spPr>
          <a:xfrm>
            <a:off x="561900" y="1360475"/>
            <a:ext cx="8172600" cy="1508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4500"/>
              <a:buFont typeface="Montserrat ExtraLight"/>
              <a:buNone/>
              <a:defRPr sz="4500">
                <a:solidFill>
                  <a:schemeClr val="lt1"/>
                </a:solidFill>
                <a:latin typeface="Montserrat ExtraLight"/>
                <a:ea typeface="Montserrat ExtraLight"/>
                <a:cs typeface="Montserrat ExtraLight"/>
                <a:sym typeface="Montserrat ExtraLight"/>
              </a:defRPr>
            </a:lvl1pPr>
            <a:lvl2pPr lvl="1" algn="ctr">
              <a:lnSpc>
                <a:spcPct val="100000"/>
              </a:lnSpc>
              <a:spcBef>
                <a:spcPts val="0"/>
              </a:spcBef>
              <a:spcAft>
                <a:spcPts val="0"/>
              </a:spcAft>
              <a:buClr>
                <a:schemeClr val="lt1"/>
              </a:buClr>
              <a:buSzPts val="5800"/>
              <a:buNone/>
              <a:defRPr sz="5800">
                <a:solidFill>
                  <a:schemeClr val="lt1"/>
                </a:solidFill>
              </a:defRPr>
            </a:lvl2pPr>
            <a:lvl3pPr lvl="2" algn="ctr">
              <a:lnSpc>
                <a:spcPct val="100000"/>
              </a:lnSpc>
              <a:spcBef>
                <a:spcPts val="0"/>
              </a:spcBef>
              <a:spcAft>
                <a:spcPts val="0"/>
              </a:spcAft>
              <a:buClr>
                <a:schemeClr val="lt1"/>
              </a:buClr>
              <a:buSzPts val="5800"/>
              <a:buNone/>
              <a:defRPr sz="5800">
                <a:solidFill>
                  <a:schemeClr val="lt1"/>
                </a:solidFill>
              </a:defRPr>
            </a:lvl3pPr>
            <a:lvl4pPr lvl="3" algn="ctr">
              <a:lnSpc>
                <a:spcPct val="100000"/>
              </a:lnSpc>
              <a:spcBef>
                <a:spcPts val="0"/>
              </a:spcBef>
              <a:spcAft>
                <a:spcPts val="0"/>
              </a:spcAft>
              <a:buClr>
                <a:schemeClr val="lt1"/>
              </a:buClr>
              <a:buSzPts val="5800"/>
              <a:buNone/>
              <a:defRPr sz="5800">
                <a:solidFill>
                  <a:schemeClr val="lt1"/>
                </a:solidFill>
              </a:defRPr>
            </a:lvl4pPr>
            <a:lvl5pPr lvl="4" algn="ctr">
              <a:lnSpc>
                <a:spcPct val="100000"/>
              </a:lnSpc>
              <a:spcBef>
                <a:spcPts val="0"/>
              </a:spcBef>
              <a:spcAft>
                <a:spcPts val="0"/>
              </a:spcAft>
              <a:buClr>
                <a:schemeClr val="lt1"/>
              </a:buClr>
              <a:buSzPts val="5800"/>
              <a:buNone/>
              <a:defRPr sz="5800">
                <a:solidFill>
                  <a:schemeClr val="lt1"/>
                </a:solidFill>
              </a:defRPr>
            </a:lvl5pPr>
            <a:lvl6pPr lvl="5" algn="ctr">
              <a:lnSpc>
                <a:spcPct val="100000"/>
              </a:lnSpc>
              <a:spcBef>
                <a:spcPts val="0"/>
              </a:spcBef>
              <a:spcAft>
                <a:spcPts val="0"/>
              </a:spcAft>
              <a:buClr>
                <a:schemeClr val="lt1"/>
              </a:buClr>
              <a:buSzPts val="5800"/>
              <a:buNone/>
              <a:defRPr sz="5800">
                <a:solidFill>
                  <a:schemeClr val="lt1"/>
                </a:solidFill>
              </a:defRPr>
            </a:lvl6pPr>
            <a:lvl7pPr lvl="6" algn="ctr">
              <a:lnSpc>
                <a:spcPct val="100000"/>
              </a:lnSpc>
              <a:spcBef>
                <a:spcPts val="0"/>
              </a:spcBef>
              <a:spcAft>
                <a:spcPts val="0"/>
              </a:spcAft>
              <a:buClr>
                <a:schemeClr val="lt1"/>
              </a:buClr>
              <a:buSzPts val="5800"/>
              <a:buNone/>
              <a:defRPr sz="5800">
                <a:solidFill>
                  <a:schemeClr val="lt1"/>
                </a:solidFill>
              </a:defRPr>
            </a:lvl7pPr>
            <a:lvl8pPr lvl="7" algn="ctr">
              <a:lnSpc>
                <a:spcPct val="100000"/>
              </a:lnSpc>
              <a:spcBef>
                <a:spcPts val="0"/>
              </a:spcBef>
              <a:spcAft>
                <a:spcPts val="0"/>
              </a:spcAft>
              <a:buClr>
                <a:schemeClr val="lt1"/>
              </a:buClr>
              <a:buSzPts val="5800"/>
              <a:buNone/>
              <a:defRPr sz="5800">
                <a:solidFill>
                  <a:schemeClr val="lt1"/>
                </a:solidFill>
              </a:defRPr>
            </a:lvl8pPr>
            <a:lvl9pPr lvl="8" algn="ctr">
              <a:lnSpc>
                <a:spcPct val="100000"/>
              </a:lnSpc>
              <a:spcBef>
                <a:spcPts val="0"/>
              </a:spcBef>
              <a:spcAft>
                <a:spcPts val="0"/>
              </a:spcAft>
              <a:buClr>
                <a:schemeClr val="lt1"/>
              </a:buClr>
              <a:buSzPts val="5800"/>
              <a:buNone/>
              <a:defRPr sz="5800">
                <a:solidFill>
                  <a:schemeClr val="lt1"/>
                </a:solidFill>
              </a:defRPr>
            </a:lvl9pPr>
          </a:lstStyle>
          <a:p/>
        </p:txBody>
      </p:sp>
      <p:sp>
        <p:nvSpPr>
          <p:cNvPr id="10" name="Google Shape;10;p2"/>
          <p:cNvSpPr txBox="1"/>
          <p:nvPr>
            <p:ph idx="1" type="subTitle"/>
          </p:nvPr>
        </p:nvSpPr>
        <p:spPr>
          <a:xfrm>
            <a:off x="2237700" y="2477975"/>
            <a:ext cx="4821000" cy="248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2800"/>
              <a:buFont typeface="Montserrat"/>
              <a:buNone/>
              <a:defRPr sz="1400">
                <a:solidFill>
                  <a:schemeClr val="lt1"/>
                </a:solidFill>
                <a:latin typeface="Montserrat"/>
                <a:ea typeface="Montserrat"/>
                <a:cs typeface="Montserrat"/>
                <a:sym typeface="Montserrat"/>
              </a:defRPr>
            </a:lvl1pPr>
            <a:lvl2pPr lvl="1" algn="ctr">
              <a:lnSpc>
                <a:spcPct val="100000"/>
              </a:lnSpc>
              <a:spcBef>
                <a:spcPts val="0"/>
              </a:spcBef>
              <a:spcAft>
                <a:spcPts val="0"/>
              </a:spcAft>
              <a:buClr>
                <a:schemeClr val="lt1"/>
              </a:buClr>
              <a:buSzPts val="2800"/>
              <a:buNone/>
              <a:defRPr sz="2800">
                <a:solidFill>
                  <a:schemeClr val="lt1"/>
                </a:solidFill>
              </a:defRPr>
            </a:lvl2pPr>
            <a:lvl3pPr lvl="2" algn="ctr">
              <a:lnSpc>
                <a:spcPct val="100000"/>
              </a:lnSpc>
              <a:spcBef>
                <a:spcPts val="0"/>
              </a:spcBef>
              <a:spcAft>
                <a:spcPts val="0"/>
              </a:spcAft>
              <a:buClr>
                <a:schemeClr val="lt1"/>
              </a:buClr>
              <a:buSzPts val="2800"/>
              <a:buNone/>
              <a:defRPr sz="2800">
                <a:solidFill>
                  <a:schemeClr val="lt1"/>
                </a:solidFill>
              </a:defRPr>
            </a:lvl3pPr>
            <a:lvl4pPr lvl="3" algn="ctr">
              <a:lnSpc>
                <a:spcPct val="100000"/>
              </a:lnSpc>
              <a:spcBef>
                <a:spcPts val="0"/>
              </a:spcBef>
              <a:spcAft>
                <a:spcPts val="0"/>
              </a:spcAft>
              <a:buClr>
                <a:schemeClr val="lt1"/>
              </a:buClr>
              <a:buSzPts val="2800"/>
              <a:buNone/>
              <a:defRPr sz="2800">
                <a:solidFill>
                  <a:schemeClr val="lt1"/>
                </a:solidFill>
              </a:defRPr>
            </a:lvl4pPr>
            <a:lvl5pPr lvl="4" algn="ctr">
              <a:lnSpc>
                <a:spcPct val="100000"/>
              </a:lnSpc>
              <a:spcBef>
                <a:spcPts val="0"/>
              </a:spcBef>
              <a:spcAft>
                <a:spcPts val="0"/>
              </a:spcAft>
              <a:buClr>
                <a:schemeClr val="lt1"/>
              </a:buClr>
              <a:buSzPts val="2800"/>
              <a:buNone/>
              <a:defRPr sz="2800">
                <a:solidFill>
                  <a:schemeClr val="lt1"/>
                </a:solidFill>
              </a:defRPr>
            </a:lvl5pPr>
            <a:lvl6pPr lvl="5" algn="ctr">
              <a:lnSpc>
                <a:spcPct val="100000"/>
              </a:lnSpc>
              <a:spcBef>
                <a:spcPts val="0"/>
              </a:spcBef>
              <a:spcAft>
                <a:spcPts val="0"/>
              </a:spcAft>
              <a:buClr>
                <a:schemeClr val="lt1"/>
              </a:buClr>
              <a:buSzPts val="2800"/>
              <a:buNone/>
              <a:defRPr sz="2800">
                <a:solidFill>
                  <a:schemeClr val="lt1"/>
                </a:solidFill>
              </a:defRPr>
            </a:lvl6pPr>
            <a:lvl7pPr lvl="6" algn="ctr">
              <a:lnSpc>
                <a:spcPct val="100000"/>
              </a:lnSpc>
              <a:spcBef>
                <a:spcPts val="0"/>
              </a:spcBef>
              <a:spcAft>
                <a:spcPts val="0"/>
              </a:spcAft>
              <a:buClr>
                <a:schemeClr val="lt1"/>
              </a:buClr>
              <a:buSzPts val="2800"/>
              <a:buNone/>
              <a:defRPr sz="2800">
                <a:solidFill>
                  <a:schemeClr val="lt1"/>
                </a:solidFill>
              </a:defRPr>
            </a:lvl7pPr>
            <a:lvl8pPr lvl="7" algn="ctr">
              <a:lnSpc>
                <a:spcPct val="100000"/>
              </a:lnSpc>
              <a:spcBef>
                <a:spcPts val="0"/>
              </a:spcBef>
              <a:spcAft>
                <a:spcPts val="0"/>
              </a:spcAft>
              <a:buClr>
                <a:schemeClr val="lt1"/>
              </a:buClr>
              <a:buSzPts val="2800"/>
              <a:buNone/>
              <a:defRPr sz="2800">
                <a:solidFill>
                  <a:schemeClr val="lt1"/>
                </a:solidFill>
              </a:defRPr>
            </a:lvl8pPr>
            <a:lvl9pPr lvl="8" algn="ctr">
              <a:lnSpc>
                <a:spcPct val="100000"/>
              </a:lnSpc>
              <a:spcBef>
                <a:spcPts val="0"/>
              </a:spcBef>
              <a:spcAft>
                <a:spcPts val="0"/>
              </a:spcAft>
              <a:buClr>
                <a:schemeClr val="lt1"/>
              </a:buClr>
              <a:buSzPts val="2800"/>
              <a:buNone/>
              <a:defRPr sz="2800">
                <a:solidFill>
                  <a:schemeClr val="lt1"/>
                </a:solidFill>
              </a:defRPr>
            </a:lvl9pPr>
          </a:lstStyle>
          <a:p/>
        </p:txBody>
      </p:sp>
      <p:sp>
        <p:nvSpPr>
          <p:cNvPr id="11" name="Google Shape;11;p2"/>
          <p:cNvSpPr/>
          <p:nvPr/>
        </p:nvSpPr>
        <p:spPr>
          <a:xfrm>
            <a:off x="0" y="0"/>
            <a:ext cx="9179100" cy="5143500"/>
          </a:xfrm>
          <a:prstGeom prst="frame">
            <a:avLst>
              <a:gd fmla="val 3424" name="adj1"/>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dos columnas " type="twoColTx">
  <p:cSld name="TITLE_AND_TWO_COLUMNS">
    <p:spTree>
      <p:nvGrpSpPr>
        <p:cNvPr id="52" name="Shape 52"/>
        <p:cNvGrpSpPr/>
        <p:nvPr/>
      </p:nvGrpSpPr>
      <p:grpSpPr>
        <a:xfrm>
          <a:off x="0" y="0"/>
          <a:ext cx="0" cy="0"/>
          <a:chOff x="0" y="0"/>
          <a:chExt cx="0" cy="0"/>
        </a:xfrm>
      </p:grpSpPr>
      <p:sp>
        <p:nvSpPr>
          <p:cNvPr id="53" name="Google Shape;53;p11"/>
          <p:cNvSpPr/>
          <p:nvPr/>
        </p:nvSpPr>
        <p:spPr>
          <a:xfrm>
            <a:off x="-10175" y="-10975"/>
            <a:ext cx="3048000" cy="52092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 name="Google Shape;54;p11"/>
          <p:cNvSpPr txBox="1"/>
          <p:nvPr>
            <p:ph idx="1" type="subTitle"/>
          </p:nvPr>
        </p:nvSpPr>
        <p:spPr>
          <a:xfrm>
            <a:off x="6293350" y="3677050"/>
            <a:ext cx="2388000" cy="990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1"/>
              </a:buClr>
              <a:buSzPts val="1400"/>
              <a:buChar char="●"/>
              <a:defRPr sz="1400">
                <a:solidFill>
                  <a:schemeClr val="dk1"/>
                </a:solidFill>
              </a:defRPr>
            </a:lvl1pPr>
            <a:lvl2pPr lvl="1" algn="ctr">
              <a:lnSpc>
                <a:spcPct val="100000"/>
              </a:lnSpc>
              <a:spcBef>
                <a:spcPts val="0"/>
              </a:spcBef>
              <a:spcAft>
                <a:spcPts val="0"/>
              </a:spcAft>
              <a:buClr>
                <a:schemeClr val="dk1"/>
              </a:buClr>
              <a:buSzPts val="1400"/>
              <a:buChar char="○"/>
              <a:defRPr>
                <a:solidFill>
                  <a:schemeClr val="dk1"/>
                </a:solidFill>
              </a:defRPr>
            </a:lvl2pPr>
            <a:lvl3pPr lvl="2" algn="ctr">
              <a:lnSpc>
                <a:spcPct val="100000"/>
              </a:lnSpc>
              <a:spcBef>
                <a:spcPts val="0"/>
              </a:spcBef>
              <a:spcAft>
                <a:spcPts val="0"/>
              </a:spcAft>
              <a:buClr>
                <a:schemeClr val="dk1"/>
              </a:buClr>
              <a:buSzPts val="1400"/>
              <a:buChar char="■"/>
              <a:defRPr>
                <a:solidFill>
                  <a:schemeClr val="dk1"/>
                </a:solidFill>
              </a:defRPr>
            </a:lvl3pPr>
            <a:lvl4pPr lvl="3" algn="ctr">
              <a:lnSpc>
                <a:spcPct val="100000"/>
              </a:lnSpc>
              <a:spcBef>
                <a:spcPts val="0"/>
              </a:spcBef>
              <a:spcAft>
                <a:spcPts val="0"/>
              </a:spcAft>
              <a:buClr>
                <a:schemeClr val="dk1"/>
              </a:buClr>
              <a:buSzPts val="1400"/>
              <a:buChar char="●"/>
              <a:defRPr>
                <a:solidFill>
                  <a:schemeClr val="dk1"/>
                </a:solidFill>
              </a:defRPr>
            </a:lvl4pPr>
            <a:lvl5pPr lvl="4" algn="ctr">
              <a:lnSpc>
                <a:spcPct val="100000"/>
              </a:lnSpc>
              <a:spcBef>
                <a:spcPts val="0"/>
              </a:spcBef>
              <a:spcAft>
                <a:spcPts val="0"/>
              </a:spcAft>
              <a:buClr>
                <a:schemeClr val="dk1"/>
              </a:buClr>
              <a:buSzPts val="1400"/>
              <a:buChar char="○"/>
              <a:defRPr>
                <a:solidFill>
                  <a:schemeClr val="dk1"/>
                </a:solidFill>
              </a:defRPr>
            </a:lvl5pPr>
            <a:lvl6pPr lvl="5" algn="ctr">
              <a:lnSpc>
                <a:spcPct val="100000"/>
              </a:lnSpc>
              <a:spcBef>
                <a:spcPts val="0"/>
              </a:spcBef>
              <a:spcAft>
                <a:spcPts val="0"/>
              </a:spcAft>
              <a:buClr>
                <a:schemeClr val="dk1"/>
              </a:buClr>
              <a:buSzPts val="1400"/>
              <a:buChar char="■"/>
              <a:defRPr>
                <a:solidFill>
                  <a:schemeClr val="dk1"/>
                </a:solidFill>
              </a:defRPr>
            </a:lvl6pPr>
            <a:lvl7pPr lvl="6" algn="ctr">
              <a:lnSpc>
                <a:spcPct val="100000"/>
              </a:lnSpc>
              <a:spcBef>
                <a:spcPts val="0"/>
              </a:spcBef>
              <a:spcAft>
                <a:spcPts val="0"/>
              </a:spcAft>
              <a:buClr>
                <a:schemeClr val="dk1"/>
              </a:buClr>
              <a:buSzPts val="1400"/>
              <a:buChar char="●"/>
              <a:defRPr>
                <a:solidFill>
                  <a:schemeClr val="dk1"/>
                </a:solidFill>
              </a:defRPr>
            </a:lvl7pPr>
            <a:lvl8pPr lvl="7" algn="ctr">
              <a:lnSpc>
                <a:spcPct val="100000"/>
              </a:lnSpc>
              <a:spcBef>
                <a:spcPts val="0"/>
              </a:spcBef>
              <a:spcAft>
                <a:spcPts val="0"/>
              </a:spcAft>
              <a:buClr>
                <a:schemeClr val="dk1"/>
              </a:buClr>
              <a:buSzPts val="1400"/>
              <a:buChar char="○"/>
              <a:defRPr>
                <a:solidFill>
                  <a:schemeClr val="dk1"/>
                </a:solidFill>
              </a:defRPr>
            </a:lvl8pPr>
            <a:lvl9pPr lvl="8" algn="ctr">
              <a:lnSpc>
                <a:spcPct val="100000"/>
              </a:lnSpc>
              <a:spcBef>
                <a:spcPts val="0"/>
              </a:spcBef>
              <a:spcAft>
                <a:spcPts val="0"/>
              </a:spcAft>
              <a:buClr>
                <a:schemeClr val="dk1"/>
              </a:buClr>
              <a:buSzPts val="1400"/>
              <a:buChar char="■"/>
              <a:defRPr>
                <a:solidFill>
                  <a:schemeClr val="dk1"/>
                </a:solidFill>
              </a:defRPr>
            </a:lvl9pPr>
          </a:lstStyle>
          <a:p/>
        </p:txBody>
      </p:sp>
      <p:sp>
        <p:nvSpPr>
          <p:cNvPr id="55" name="Google Shape;55;p11"/>
          <p:cNvSpPr txBox="1"/>
          <p:nvPr>
            <p:ph idx="2" type="subTitle"/>
          </p:nvPr>
        </p:nvSpPr>
        <p:spPr>
          <a:xfrm>
            <a:off x="6293350" y="1000525"/>
            <a:ext cx="2388000" cy="990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1"/>
              </a:buClr>
              <a:buSzPts val="1400"/>
              <a:buChar char="●"/>
              <a:defRPr sz="1400">
                <a:solidFill>
                  <a:schemeClr val="dk1"/>
                </a:solidFill>
              </a:defRPr>
            </a:lvl1pPr>
            <a:lvl2pPr lvl="1" algn="ctr">
              <a:lnSpc>
                <a:spcPct val="100000"/>
              </a:lnSpc>
              <a:spcBef>
                <a:spcPts val="0"/>
              </a:spcBef>
              <a:spcAft>
                <a:spcPts val="0"/>
              </a:spcAft>
              <a:buClr>
                <a:schemeClr val="dk1"/>
              </a:buClr>
              <a:buSzPts val="1400"/>
              <a:buChar char="○"/>
              <a:defRPr>
                <a:solidFill>
                  <a:schemeClr val="dk1"/>
                </a:solidFill>
              </a:defRPr>
            </a:lvl2pPr>
            <a:lvl3pPr lvl="2" algn="ctr">
              <a:lnSpc>
                <a:spcPct val="100000"/>
              </a:lnSpc>
              <a:spcBef>
                <a:spcPts val="0"/>
              </a:spcBef>
              <a:spcAft>
                <a:spcPts val="0"/>
              </a:spcAft>
              <a:buClr>
                <a:schemeClr val="dk1"/>
              </a:buClr>
              <a:buSzPts val="1400"/>
              <a:buChar char="■"/>
              <a:defRPr>
                <a:solidFill>
                  <a:schemeClr val="dk1"/>
                </a:solidFill>
              </a:defRPr>
            </a:lvl3pPr>
            <a:lvl4pPr lvl="3" algn="ctr">
              <a:lnSpc>
                <a:spcPct val="100000"/>
              </a:lnSpc>
              <a:spcBef>
                <a:spcPts val="0"/>
              </a:spcBef>
              <a:spcAft>
                <a:spcPts val="0"/>
              </a:spcAft>
              <a:buClr>
                <a:schemeClr val="dk1"/>
              </a:buClr>
              <a:buSzPts val="1400"/>
              <a:buChar char="●"/>
              <a:defRPr>
                <a:solidFill>
                  <a:schemeClr val="dk1"/>
                </a:solidFill>
              </a:defRPr>
            </a:lvl4pPr>
            <a:lvl5pPr lvl="4" algn="ctr">
              <a:lnSpc>
                <a:spcPct val="100000"/>
              </a:lnSpc>
              <a:spcBef>
                <a:spcPts val="0"/>
              </a:spcBef>
              <a:spcAft>
                <a:spcPts val="0"/>
              </a:spcAft>
              <a:buClr>
                <a:schemeClr val="dk1"/>
              </a:buClr>
              <a:buSzPts val="1400"/>
              <a:buChar char="○"/>
              <a:defRPr>
                <a:solidFill>
                  <a:schemeClr val="dk1"/>
                </a:solidFill>
              </a:defRPr>
            </a:lvl5pPr>
            <a:lvl6pPr lvl="5" algn="ctr">
              <a:lnSpc>
                <a:spcPct val="100000"/>
              </a:lnSpc>
              <a:spcBef>
                <a:spcPts val="0"/>
              </a:spcBef>
              <a:spcAft>
                <a:spcPts val="0"/>
              </a:spcAft>
              <a:buClr>
                <a:schemeClr val="dk1"/>
              </a:buClr>
              <a:buSzPts val="1400"/>
              <a:buChar char="■"/>
              <a:defRPr>
                <a:solidFill>
                  <a:schemeClr val="dk1"/>
                </a:solidFill>
              </a:defRPr>
            </a:lvl6pPr>
            <a:lvl7pPr lvl="6" algn="ctr">
              <a:lnSpc>
                <a:spcPct val="100000"/>
              </a:lnSpc>
              <a:spcBef>
                <a:spcPts val="0"/>
              </a:spcBef>
              <a:spcAft>
                <a:spcPts val="0"/>
              </a:spcAft>
              <a:buClr>
                <a:schemeClr val="dk1"/>
              </a:buClr>
              <a:buSzPts val="1400"/>
              <a:buChar char="●"/>
              <a:defRPr>
                <a:solidFill>
                  <a:schemeClr val="dk1"/>
                </a:solidFill>
              </a:defRPr>
            </a:lvl7pPr>
            <a:lvl8pPr lvl="7" algn="ctr">
              <a:lnSpc>
                <a:spcPct val="100000"/>
              </a:lnSpc>
              <a:spcBef>
                <a:spcPts val="0"/>
              </a:spcBef>
              <a:spcAft>
                <a:spcPts val="0"/>
              </a:spcAft>
              <a:buClr>
                <a:schemeClr val="dk1"/>
              </a:buClr>
              <a:buSzPts val="1400"/>
              <a:buChar char="○"/>
              <a:defRPr>
                <a:solidFill>
                  <a:schemeClr val="dk1"/>
                </a:solidFill>
              </a:defRPr>
            </a:lvl8pPr>
            <a:lvl9pPr lvl="8" algn="ctr">
              <a:lnSpc>
                <a:spcPct val="100000"/>
              </a:lnSpc>
              <a:spcBef>
                <a:spcPts val="0"/>
              </a:spcBef>
              <a:spcAft>
                <a:spcPts val="0"/>
              </a:spcAft>
              <a:buClr>
                <a:schemeClr val="dk1"/>
              </a:buClr>
              <a:buSzPts val="1400"/>
              <a:buChar char="■"/>
              <a:defRPr>
                <a:solidFill>
                  <a:schemeClr val="dk1"/>
                </a:solidFill>
              </a:defRPr>
            </a:lvl9pPr>
          </a:lstStyle>
          <a:p/>
        </p:txBody>
      </p:sp>
      <p:sp>
        <p:nvSpPr>
          <p:cNvPr id="56" name="Google Shape;56;p11"/>
          <p:cNvSpPr txBox="1"/>
          <p:nvPr>
            <p:ph type="title"/>
          </p:nvPr>
        </p:nvSpPr>
        <p:spPr>
          <a:xfrm>
            <a:off x="6293355" y="3476859"/>
            <a:ext cx="1658700" cy="308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dk1"/>
              </a:buClr>
              <a:buSzPts val="3300"/>
              <a:buFont typeface="Montserrat"/>
              <a:buNone/>
              <a:defRPr sz="1700">
                <a:solidFill>
                  <a:schemeClr val="dk1"/>
                </a:solidFill>
                <a:latin typeface="Montserrat"/>
                <a:ea typeface="Montserrat"/>
                <a:cs typeface="Montserrat"/>
                <a:sym typeface="Montserrat"/>
              </a:defRPr>
            </a:lvl1pPr>
            <a:lvl2pPr lvl="1" algn="ctr">
              <a:lnSpc>
                <a:spcPct val="100000"/>
              </a:lnSpc>
              <a:spcBef>
                <a:spcPts val="0"/>
              </a:spcBef>
              <a:spcAft>
                <a:spcPts val="0"/>
              </a:spcAft>
              <a:buClr>
                <a:schemeClr val="dk1"/>
              </a:buClr>
              <a:buSzPts val="3600"/>
              <a:buFont typeface="Montserrat"/>
              <a:buNone/>
              <a:defRPr sz="3600">
                <a:solidFill>
                  <a:schemeClr val="dk1"/>
                </a:solidFill>
                <a:latin typeface="Montserrat"/>
                <a:ea typeface="Montserrat"/>
                <a:cs typeface="Montserrat"/>
                <a:sym typeface="Montserrat"/>
              </a:defRPr>
            </a:lvl2pPr>
            <a:lvl3pPr lvl="2" algn="ctr">
              <a:lnSpc>
                <a:spcPct val="100000"/>
              </a:lnSpc>
              <a:spcBef>
                <a:spcPts val="0"/>
              </a:spcBef>
              <a:spcAft>
                <a:spcPts val="0"/>
              </a:spcAft>
              <a:buClr>
                <a:schemeClr val="dk1"/>
              </a:buClr>
              <a:buSzPts val="3600"/>
              <a:buFont typeface="Montserrat"/>
              <a:buNone/>
              <a:defRPr sz="3600">
                <a:solidFill>
                  <a:schemeClr val="dk1"/>
                </a:solidFill>
                <a:latin typeface="Montserrat"/>
                <a:ea typeface="Montserrat"/>
                <a:cs typeface="Montserrat"/>
                <a:sym typeface="Montserrat"/>
              </a:defRPr>
            </a:lvl3pPr>
            <a:lvl4pPr lvl="3" algn="ctr">
              <a:lnSpc>
                <a:spcPct val="100000"/>
              </a:lnSpc>
              <a:spcBef>
                <a:spcPts val="0"/>
              </a:spcBef>
              <a:spcAft>
                <a:spcPts val="0"/>
              </a:spcAft>
              <a:buClr>
                <a:schemeClr val="dk1"/>
              </a:buClr>
              <a:buSzPts val="3600"/>
              <a:buFont typeface="Montserrat"/>
              <a:buNone/>
              <a:defRPr sz="3600">
                <a:solidFill>
                  <a:schemeClr val="dk1"/>
                </a:solidFill>
                <a:latin typeface="Montserrat"/>
                <a:ea typeface="Montserrat"/>
                <a:cs typeface="Montserrat"/>
                <a:sym typeface="Montserrat"/>
              </a:defRPr>
            </a:lvl4pPr>
            <a:lvl5pPr lvl="4" algn="ctr">
              <a:lnSpc>
                <a:spcPct val="100000"/>
              </a:lnSpc>
              <a:spcBef>
                <a:spcPts val="0"/>
              </a:spcBef>
              <a:spcAft>
                <a:spcPts val="0"/>
              </a:spcAft>
              <a:buClr>
                <a:schemeClr val="dk1"/>
              </a:buClr>
              <a:buSzPts val="3600"/>
              <a:buFont typeface="Montserrat"/>
              <a:buNone/>
              <a:defRPr sz="3600">
                <a:solidFill>
                  <a:schemeClr val="dk1"/>
                </a:solidFill>
                <a:latin typeface="Montserrat"/>
                <a:ea typeface="Montserrat"/>
                <a:cs typeface="Montserrat"/>
                <a:sym typeface="Montserrat"/>
              </a:defRPr>
            </a:lvl5pPr>
            <a:lvl6pPr lvl="5" algn="ctr">
              <a:lnSpc>
                <a:spcPct val="100000"/>
              </a:lnSpc>
              <a:spcBef>
                <a:spcPts val="0"/>
              </a:spcBef>
              <a:spcAft>
                <a:spcPts val="0"/>
              </a:spcAft>
              <a:buClr>
                <a:schemeClr val="dk1"/>
              </a:buClr>
              <a:buSzPts val="3600"/>
              <a:buFont typeface="Montserrat"/>
              <a:buNone/>
              <a:defRPr sz="3600">
                <a:solidFill>
                  <a:schemeClr val="dk1"/>
                </a:solidFill>
                <a:latin typeface="Montserrat"/>
                <a:ea typeface="Montserrat"/>
                <a:cs typeface="Montserrat"/>
                <a:sym typeface="Montserrat"/>
              </a:defRPr>
            </a:lvl6pPr>
            <a:lvl7pPr lvl="6" algn="ctr">
              <a:lnSpc>
                <a:spcPct val="100000"/>
              </a:lnSpc>
              <a:spcBef>
                <a:spcPts val="0"/>
              </a:spcBef>
              <a:spcAft>
                <a:spcPts val="0"/>
              </a:spcAft>
              <a:buClr>
                <a:schemeClr val="dk1"/>
              </a:buClr>
              <a:buSzPts val="3600"/>
              <a:buFont typeface="Montserrat"/>
              <a:buNone/>
              <a:defRPr sz="3600">
                <a:solidFill>
                  <a:schemeClr val="dk1"/>
                </a:solidFill>
                <a:latin typeface="Montserrat"/>
                <a:ea typeface="Montserrat"/>
                <a:cs typeface="Montserrat"/>
                <a:sym typeface="Montserrat"/>
              </a:defRPr>
            </a:lvl7pPr>
            <a:lvl8pPr lvl="7" algn="ctr">
              <a:lnSpc>
                <a:spcPct val="100000"/>
              </a:lnSpc>
              <a:spcBef>
                <a:spcPts val="0"/>
              </a:spcBef>
              <a:spcAft>
                <a:spcPts val="0"/>
              </a:spcAft>
              <a:buClr>
                <a:schemeClr val="dk1"/>
              </a:buClr>
              <a:buSzPts val="3600"/>
              <a:buFont typeface="Montserrat"/>
              <a:buNone/>
              <a:defRPr sz="3600">
                <a:solidFill>
                  <a:schemeClr val="dk1"/>
                </a:solidFill>
                <a:latin typeface="Montserrat"/>
                <a:ea typeface="Montserrat"/>
                <a:cs typeface="Montserrat"/>
                <a:sym typeface="Montserrat"/>
              </a:defRPr>
            </a:lvl8pPr>
            <a:lvl9pPr lvl="8" algn="ctr">
              <a:lnSpc>
                <a:spcPct val="100000"/>
              </a:lnSpc>
              <a:spcBef>
                <a:spcPts val="0"/>
              </a:spcBef>
              <a:spcAft>
                <a:spcPts val="0"/>
              </a:spcAft>
              <a:buClr>
                <a:schemeClr val="dk1"/>
              </a:buClr>
              <a:buSzPts val="3600"/>
              <a:buFont typeface="Montserrat"/>
              <a:buNone/>
              <a:defRPr sz="3600">
                <a:solidFill>
                  <a:schemeClr val="dk1"/>
                </a:solidFill>
                <a:latin typeface="Montserrat"/>
                <a:ea typeface="Montserrat"/>
                <a:cs typeface="Montserrat"/>
                <a:sym typeface="Montserrat"/>
              </a:defRPr>
            </a:lvl9pPr>
          </a:lstStyle>
          <a:p/>
        </p:txBody>
      </p:sp>
      <p:sp>
        <p:nvSpPr>
          <p:cNvPr id="57" name="Google Shape;57;p11"/>
          <p:cNvSpPr txBox="1"/>
          <p:nvPr>
            <p:ph idx="3" type="title"/>
          </p:nvPr>
        </p:nvSpPr>
        <p:spPr>
          <a:xfrm>
            <a:off x="6293355" y="809859"/>
            <a:ext cx="1658700" cy="308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dk1"/>
              </a:buClr>
              <a:buSzPts val="3300"/>
              <a:buFont typeface="Montserrat"/>
              <a:buNone/>
              <a:defRPr sz="1700">
                <a:solidFill>
                  <a:schemeClr val="dk1"/>
                </a:solidFill>
                <a:latin typeface="Montserrat"/>
                <a:ea typeface="Montserrat"/>
                <a:cs typeface="Montserrat"/>
                <a:sym typeface="Montserrat"/>
              </a:defRPr>
            </a:lvl1pPr>
            <a:lvl2pPr lvl="1" algn="ctr">
              <a:lnSpc>
                <a:spcPct val="100000"/>
              </a:lnSpc>
              <a:spcBef>
                <a:spcPts val="0"/>
              </a:spcBef>
              <a:spcAft>
                <a:spcPts val="0"/>
              </a:spcAft>
              <a:buClr>
                <a:schemeClr val="dk1"/>
              </a:buClr>
              <a:buSzPts val="3600"/>
              <a:buFont typeface="Montserrat"/>
              <a:buNone/>
              <a:defRPr sz="3600">
                <a:solidFill>
                  <a:schemeClr val="dk1"/>
                </a:solidFill>
                <a:latin typeface="Montserrat"/>
                <a:ea typeface="Montserrat"/>
                <a:cs typeface="Montserrat"/>
                <a:sym typeface="Montserrat"/>
              </a:defRPr>
            </a:lvl2pPr>
            <a:lvl3pPr lvl="2" algn="ctr">
              <a:lnSpc>
                <a:spcPct val="100000"/>
              </a:lnSpc>
              <a:spcBef>
                <a:spcPts val="0"/>
              </a:spcBef>
              <a:spcAft>
                <a:spcPts val="0"/>
              </a:spcAft>
              <a:buClr>
                <a:schemeClr val="dk1"/>
              </a:buClr>
              <a:buSzPts val="3600"/>
              <a:buFont typeface="Montserrat"/>
              <a:buNone/>
              <a:defRPr sz="3600">
                <a:solidFill>
                  <a:schemeClr val="dk1"/>
                </a:solidFill>
                <a:latin typeface="Montserrat"/>
                <a:ea typeface="Montserrat"/>
                <a:cs typeface="Montserrat"/>
                <a:sym typeface="Montserrat"/>
              </a:defRPr>
            </a:lvl3pPr>
            <a:lvl4pPr lvl="3" algn="ctr">
              <a:lnSpc>
                <a:spcPct val="100000"/>
              </a:lnSpc>
              <a:spcBef>
                <a:spcPts val="0"/>
              </a:spcBef>
              <a:spcAft>
                <a:spcPts val="0"/>
              </a:spcAft>
              <a:buClr>
                <a:schemeClr val="dk1"/>
              </a:buClr>
              <a:buSzPts val="3600"/>
              <a:buFont typeface="Montserrat"/>
              <a:buNone/>
              <a:defRPr sz="3600">
                <a:solidFill>
                  <a:schemeClr val="dk1"/>
                </a:solidFill>
                <a:latin typeface="Montserrat"/>
                <a:ea typeface="Montserrat"/>
                <a:cs typeface="Montserrat"/>
                <a:sym typeface="Montserrat"/>
              </a:defRPr>
            </a:lvl4pPr>
            <a:lvl5pPr lvl="4" algn="ctr">
              <a:lnSpc>
                <a:spcPct val="100000"/>
              </a:lnSpc>
              <a:spcBef>
                <a:spcPts val="0"/>
              </a:spcBef>
              <a:spcAft>
                <a:spcPts val="0"/>
              </a:spcAft>
              <a:buClr>
                <a:schemeClr val="dk1"/>
              </a:buClr>
              <a:buSzPts val="3600"/>
              <a:buFont typeface="Montserrat"/>
              <a:buNone/>
              <a:defRPr sz="3600">
                <a:solidFill>
                  <a:schemeClr val="dk1"/>
                </a:solidFill>
                <a:latin typeface="Montserrat"/>
                <a:ea typeface="Montserrat"/>
                <a:cs typeface="Montserrat"/>
                <a:sym typeface="Montserrat"/>
              </a:defRPr>
            </a:lvl5pPr>
            <a:lvl6pPr lvl="5" algn="ctr">
              <a:lnSpc>
                <a:spcPct val="100000"/>
              </a:lnSpc>
              <a:spcBef>
                <a:spcPts val="0"/>
              </a:spcBef>
              <a:spcAft>
                <a:spcPts val="0"/>
              </a:spcAft>
              <a:buClr>
                <a:schemeClr val="dk1"/>
              </a:buClr>
              <a:buSzPts val="3600"/>
              <a:buFont typeface="Montserrat"/>
              <a:buNone/>
              <a:defRPr sz="3600">
                <a:solidFill>
                  <a:schemeClr val="dk1"/>
                </a:solidFill>
                <a:latin typeface="Montserrat"/>
                <a:ea typeface="Montserrat"/>
                <a:cs typeface="Montserrat"/>
                <a:sym typeface="Montserrat"/>
              </a:defRPr>
            </a:lvl6pPr>
            <a:lvl7pPr lvl="6" algn="ctr">
              <a:lnSpc>
                <a:spcPct val="100000"/>
              </a:lnSpc>
              <a:spcBef>
                <a:spcPts val="0"/>
              </a:spcBef>
              <a:spcAft>
                <a:spcPts val="0"/>
              </a:spcAft>
              <a:buClr>
                <a:schemeClr val="dk1"/>
              </a:buClr>
              <a:buSzPts val="3600"/>
              <a:buFont typeface="Montserrat"/>
              <a:buNone/>
              <a:defRPr sz="3600">
                <a:solidFill>
                  <a:schemeClr val="dk1"/>
                </a:solidFill>
                <a:latin typeface="Montserrat"/>
                <a:ea typeface="Montserrat"/>
                <a:cs typeface="Montserrat"/>
                <a:sym typeface="Montserrat"/>
              </a:defRPr>
            </a:lvl7pPr>
            <a:lvl8pPr lvl="7" algn="ctr">
              <a:lnSpc>
                <a:spcPct val="100000"/>
              </a:lnSpc>
              <a:spcBef>
                <a:spcPts val="0"/>
              </a:spcBef>
              <a:spcAft>
                <a:spcPts val="0"/>
              </a:spcAft>
              <a:buClr>
                <a:schemeClr val="dk1"/>
              </a:buClr>
              <a:buSzPts val="3600"/>
              <a:buFont typeface="Montserrat"/>
              <a:buNone/>
              <a:defRPr sz="3600">
                <a:solidFill>
                  <a:schemeClr val="dk1"/>
                </a:solidFill>
                <a:latin typeface="Montserrat"/>
                <a:ea typeface="Montserrat"/>
                <a:cs typeface="Montserrat"/>
                <a:sym typeface="Montserrat"/>
              </a:defRPr>
            </a:lvl8pPr>
            <a:lvl9pPr lvl="8" algn="ctr">
              <a:lnSpc>
                <a:spcPct val="100000"/>
              </a:lnSpc>
              <a:spcBef>
                <a:spcPts val="0"/>
              </a:spcBef>
              <a:spcAft>
                <a:spcPts val="0"/>
              </a:spcAft>
              <a:buClr>
                <a:schemeClr val="dk1"/>
              </a:buClr>
              <a:buSzPts val="3600"/>
              <a:buFont typeface="Montserrat"/>
              <a:buNone/>
              <a:defRPr sz="3600">
                <a:solidFill>
                  <a:schemeClr val="dk1"/>
                </a:solidFill>
                <a:latin typeface="Montserrat"/>
                <a:ea typeface="Montserrat"/>
                <a:cs typeface="Montserrat"/>
                <a:sym typeface="Montserrat"/>
              </a:defRPr>
            </a:lvl9pPr>
          </a:lstStyle>
          <a:p/>
        </p:txBody>
      </p:sp>
      <p:sp>
        <p:nvSpPr>
          <p:cNvPr id="58" name="Google Shape;58;p11"/>
          <p:cNvSpPr txBox="1"/>
          <p:nvPr>
            <p:ph idx="4" type="title"/>
          </p:nvPr>
        </p:nvSpPr>
        <p:spPr>
          <a:xfrm>
            <a:off x="582175" y="2307450"/>
            <a:ext cx="1863300" cy="528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2600"/>
              <a:buFont typeface="Montserrat"/>
              <a:buNone/>
              <a:defRPr sz="2600">
                <a:solidFill>
                  <a:schemeClr val="lt1"/>
                </a:solidFill>
                <a:latin typeface="Montserrat"/>
                <a:ea typeface="Montserrat"/>
                <a:cs typeface="Montserrat"/>
                <a:sym typeface="Montserrat"/>
              </a:defRPr>
            </a:lvl1pPr>
            <a:lvl2pPr lvl="1" algn="l">
              <a:lnSpc>
                <a:spcPct val="100000"/>
              </a:lnSpc>
              <a:spcBef>
                <a:spcPts val="0"/>
              </a:spcBef>
              <a:spcAft>
                <a:spcPts val="0"/>
              </a:spcAft>
              <a:buClr>
                <a:schemeClr val="lt1"/>
              </a:buClr>
              <a:buSzPts val="2600"/>
              <a:buNone/>
              <a:defRPr sz="2600">
                <a:solidFill>
                  <a:schemeClr val="lt1"/>
                </a:solidFill>
              </a:defRPr>
            </a:lvl2pPr>
            <a:lvl3pPr lvl="2" algn="l">
              <a:lnSpc>
                <a:spcPct val="100000"/>
              </a:lnSpc>
              <a:spcBef>
                <a:spcPts val="0"/>
              </a:spcBef>
              <a:spcAft>
                <a:spcPts val="0"/>
              </a:spcAft>
              <a:buClr>
                <a:schemeClr val="lt1"/>
              </a:buClr>
              <a:buSzPts val="2600"/>
              <a:buNone/>
              <a:defRPr sz="2600">
                <a:solidFill>
                  <a:schemeClr val="lt1"/>
                </a:solidFill>
              </a:defRPr>
            </a:lvl3pPr>
            <a:lvl4pPr lvl="3" algn="l">
              <a:lnSpc>
                <a:spcPct val="100000"/>
              </a:lnSpc>
              <a:spcBef>
                <a:spcPts val="0"/>
              </a:spcBef>
              <a:spcAft>
                <a:spcPts val="0"/>
              </a:spcAft>
              <a:buClr>
                <a:schemeClr val="lt1"/>
              </a:buClr>
              <a:buSzPts val="2600"/>
              <a:buNone/>
              <a:defRPr sz="2600">
                <a:solidFill>
                  <a:schemeClr val="lt1"/>
                </a:solidFill>
              </a:defRPr>
            </a:lvl4pPr>
            <a:lvl5pPr lvl="4" algn="l">
              <a:lnSpc>
                <a:spcPct val="100000"/>
              </a:lnSpc>
              <a:spcBef>
                <a:spcPts val="0"/>
              </a:spcBef>
              <a:spcAft>
                <a:spcPts val="0"/>
              </a:spcAft>
              <a:buClr>
                <a:schemeClr val="lt1"/>
              </a:buClr>
              <a:buSzPts val="2600"/>
              <a:buNone/>
              <a:defRPr sz="2600">
                <a:solidFill>
                  <a:schemeClr val="lt1"/>
                </a:solidFill>
              </a:defRPr>
            </a:lvl5pPr>
            <a:lvl6pPr lvl="5" algn="l">
              <a:lnSpc>
                <a:spcPct val="100000"/>
              </a:lnSpc>
              <a:spcBef>
                <a:spcPts val="0"/>
              </a:spcBef>
              <a:spcAft>
                <a:spcPts val="0"/>
              </a:spcAft>
              <a:buClr>
                <a:schemeClr val="lt1"/>
              </a:buClr>
              <a:buSzPts val="2600"/>
              <a:buNone/>
              <a:defRPr sz="2600">
                <a:solidFill>
                  <a:schemeClr val="lt1"/>
                </a:solidFill>
              </a:defRPr>
            </a:lvl6pPr>
            <a:lvl7pPr lvl="6" algn="l">
              <a:lnSpc>
                <a:spcPct val="100000"/>
              </a:lnSpc>
              <a:spcBef>
                <a:spcPts val="0"/>
              </a:spcBef>
              <a:spcAft>
                <a:spcPts val="0"/>
              </a:spcAft>
              <a:buClr>
                <a:schemeClr val="lt1"/>
              </a:buClr>
              <a:buSzPts val="2600"/>
              <a:buNone/>
              <a:defRPr sz="2600">
                <a:solidFill>
                  <a:schemeClr val="lt1"/>
                </a:solidFill>
              </a:defRPr>
            </a:lvl7pPr>
            <a:lvl8pPr lvl="7" algn="l">
              <a:lnSpc>
                <a:spcPct val="100000"/>
              </a:lnSpc>
              <a:spcBef>
                <a:spcPts val="0"/>
              </a:spcBef>
              <a:spcAft>
                <a:spcPts val="0"/>
              </a:spcAft>
              <a:buClr>
                <a:schemeClr val="lt1"/>
              </a:buClr>
              <a:buSzPts val="2600"/>
              <a:buNone/>
              <a:defRPr sz="2600">
                <a:solidFill>
                  <a:schemeClr val="lt1"/>
                </a:solidFill>
              </a:defRPr>
            </a:lvl8pPr>
            <a:lvl9pPr lvl="8" algn="l">
              <a:lnSpc>
                <a:spcPct val="100000"/>
              </a:lnSpc>
              <a:spcBef>
                <a:spcPts val="0"/>
              </a:spcBef>
              <a:spcAft>
                <a:spcPts val="0"/>
              </a:spcAft>
              <a:buClr>
                <a:schemeClr val="lt1"/>
              </a:buClr>
              <a:buSzPts val="2600"/>
              <a:buNone/>
              <a:defRPr sz="2600">
                <a:solidFill>
                  <a:schemeClr val="lt1"/>
                </a:solidFill>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5">
    <p:spTree>
      <p:nvGrpSpPr>
        <p:cNvPr id="59" name="Shape 59"/>
        <p:cNvGrpSpPr/>
        <p:nvPr/>
      </p:nvGrpSpPr>
      <p:grpSpPr>
        <a:xfrm>
          <a:off x="0" y="0"/>
          <a:ext cx="0" cy="0"/>
          <a:chOff x="0" y="0"/>
          <a:chExt cx="0" cy="0"/>
        </a:xfrm>
      </p:grpSpPr>
      <p:sp>
        <p:nvSpPr>
          <p:cNvPr id="60" name="Google Shape;60;p12"/>
          <p:cNvSpPr/>
          <p:nvPr/>
        </p:nvSpPr>
        <p:spPr>
          <a:xfrm rot="5400000">
            <a:off x="3286050" y="-3286200"/>
            <a:ext cx="2552700" cy="91251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 name="Google Shape;61;p12"/>
          <p:cNvSpPr txBox="1"/>
          <p:nvPr>
            <p:ph type="title"/>
          </p:nvPr>
        </p:nvSpPr>
        <p:spPr>
          <a:xfrm>
            <a:off x="1035475" y="3162534"/>
            <a:ext cx="1658700" cy="308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1pPr>
            <a:lvl2pPr lvl="1"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2pPr>
            <a:lvl3pPr lvl="2"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3pPr>
            <a:lvl4pPr lvl="3"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4pPr>
            <a:lvl5pPr lvl="4"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5pPr>
            <a:lvl6pPr lvl="5"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6pPr>
            <a:lvl7pPr lvl="6"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7pPr>
            <a:lvl8pPr lvl="7"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8pPr>
            <a:lvl9pPr lvl="8"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9pPr>
          </a:lstStyle>
          <a:p/>
        </p:txBody>
      </p:sp>
      <p:sp>
        <p:nvSpPr>
          <p:cNvPr id="62" name="Google Shape;62;p12"/>
          <p:cNvSpPr txBox="1"/>
          <p:nvPr>
            <p:ph idx="1" type="subTitle"/>
          </p:nvPr>
        </p:nvSpPr>
        <p:spPr>
          <a:xfrm>
            <a:off x="719725" y="3373650"/>
            <a:ext cx="2290200" cy="308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None/>
              <a:defRPr sz="1400">
                <a:solidFill>
                  <a:schemeClr val="dk1"/>
                </a:solidFill>
              </a:defRPr>
            </a:lvl1pPr>
            <a:lvl2pPr lvl="1" algn="ctr">
              <a:lnSpc>
                <a:spcPct val="100000"/>
              </a:lnSpc>
              <a:spcBef>
                <a:spcPts val="0"/>
              </a:spcBef>
              <a:spcAft>
                <a:spcPts val="0"/>
              </a:spcAft>
              <a:buClr>
                <a:schemeClr val="dk1"/>
              </a:buClr>
              <a:buSzPts val="1400"/>
              <a:buNone/>
              <a:defRPr>
                <a:solidFill>
                  <a:schemeClr val="dk1"/>
                </a:solidFill>
              </a:defRPr>
            </a:lvl2pPr>
            <a:lvl3pPr lvl="2" algn="ctr">
              <a:lnSpc>
                <a:spcPct val="100000"/>
              </a:lnSpc>
              <a:spcBef>
                <a:spcPts val="0"/>
              </a:spcBef>
              <a:spcAft>
                <a:spcPts val="0"/>
              </a:spcAft>
              <a:buClr>
                <a:schemeClr val="dk1"/>
              </a:buClr>
              <a:buSzPts val="1400"/>
              <a:buNone/>
              <a:defRPr>
                <a:solidFill>
                  <a:schemeClr val="dk1"/>
                </a:solidFill>
              </a:defRPr>
            </a:lvl3pPr>
            <a:lvl4pPr lvl="3" algn="ctr">
              <a:lnSpc>
                <a:spcPct val="100000"/>
              </a:lnSpc>
              <a:spcBef>
                <a:spcPts val="0"/>
              </a:spcBef>
              <a:spcAft>
                <a:spcPts val="0"/>
              </a:spcAft>
              <a:buClr>
                <a:schemeClr val="dk1"/>
              </a:buClr>
              <a:buSzPts val="1400"/>
              <a:buNone/>
              <a:defRPr>
                <a:solidFill>
                  <a:schemeClr val="dk1"/>
                </a:solidFill>
              </a:defRPr>
            </a:lvl4pPr>
            <a:lvl5pPr lvl="4" algn="ctr">
              <a:lnSpc>
                <a:spcPct val="100000"/>
              </a:lnSpc>
              <a:spcBef>
                <a:spcPts val="0"/>
              </a:spcBef>
              <a:spcAft>
                <a:spcPts val="0"/>
              </a:spcAft>
              <a:buClr>
                <a:schemeClr val="dk1"/>
              </a:buClr>
              <a:buSzPts val="1400"/>
              <a:buNone/>
              <a:defRPr>
                <a:solidFill>
                  <a:schemeClr val="dk1"/>
                </a:solidFill>
              </a:defRPr>
            </a:lvl5pPr>
            <a:lvl6pPr lvl="5" algn="ctr">
              <a:lnSpc>
                <a:spcPct val="100000"/>
              </a:lnSpc>
              <a:spcBef>
                <a:spcPts val="0"/>
              </a:spcBef>
              <a:spcAft>
                <a:spcPts val="0"/>
              </a:spcAft>
              <a:buClr>
                <a:schemeClr val="dk1"/>
              </a:buClr>
              <a:buSzPts val="1400"/>
              <a:buNone/>
              <a:defRPr>
                <a:solidFill>
                  <a:schemeClr val="dk1"/>
                </a:solidFill>
              </a:defRPr>
            </a:lvl6pPr>
            <a:lvl7pPr lvl="6" algn="ctr">
              <a:lnSpc>
                <a:spcPct val="100000"/>
              </a:lnSpc>
              <a:spcBef>
                <a:spcPts val="0"/>
              </a:spcBef>
              <a:spcAft>
                <a:spcPts val="0"/>
              </a:spcAft>
              <a:buClr>
                <a:schemeClr val="dk1"/>
              </a:buClr>
              <a:buSzPts val="1400"/>
              <a:buNone/>
              <a:defRPr>
                <a:solidFill>
                  <a:schemeClr val="dk1"/>
                </a:solidFill>
              </a:defRPr>
            </a:lvl7pPr>
            <a:lvl8pPr lvl="7" algn="ctr">
              <a:lnSpc>
                <a:spcPct val="100000"/>
              </a:lnSpc>
              <a:spcBef>
                <a:spcPts val="0"/>
              </a:spcBef>
              <a:spcAft>
                <a:spcPts val="0"/>
              </a:spcAft>
              <a:buClr>
                <a:schemeClr val="dk1"/>
              </a:buClr>
              <a:buSzPts val="1400"/>
              <a:buNone/>
              <a:defRPr>
                <a:solidFill>
                  <a:schemeClr val="dk1"/>
                </a:solidFill>
              </a:defRPr>
            </a:lvl8pPr>
            <a:lvl9pPr lvl="8" algn="ctr">
              <a:lnSpc>
                <a:spcPct val="100000"/>
              </a:lnSpc>
              <a:spcBef>
                <a:spcPts val="0"/>
              </a:spcBef>
              <a:spcAft>
                <a:spcPts val="0"/>
              </a:spcAft>
              <a:buClr>
                <a:schemeClr val="dk1"/>
              </a:buClr>
              <a:buSzPts val="1400"/>
              <a:buNone/>
              <a:defRPr>
                <a:solidFill>
                  <a:schemeClr val="dk1"/>
                </a:solidFill>
              </a:defRPr>
            </a:lvl9pPr>
          </a:lstStyle>
          <a:p/>
        </p:txBody>
      </p:sp>
      <p:sp>
        <p:nvSpPr>
          <p:cNvPr id="63" name="Google Shape;63;p12"/>
          <p:cNvSpPr txBox="1"/>
          <p:nvPr>
            <p:ph idx="2" type="title"/>
          </p:nvPr>
        </p:nvSpPr>
        <p:spPr>
          <a:xfrm>
            <a:off x="6479701" y="3162534"/>
            <a:ext cx="1658700" cy="308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1pPr>
            <a:lvl2pPr lvl="1"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2pPr>
            <a:lvl3pPr lvl="2"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3pPr>
            <a:lvl4pPr lvl="3"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4pPr>
            <a:lvl5pPr lvl="4"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5pPr>
            <a:lvl6pPr lvl="5"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6pPr>
            <a:lvl7pPr lvl="6"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7pPr>
            <a:lvl8pPr lvl="7"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8pPr>
            <a:lvl9pPr lvl="8"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9pPr>
          </a:lstStyle>
          <a:p/>
        </p:txBody>
      </p:sp>
      <p:sp>
        <p:nvSpPr>
          <p:cNvPr id="64" name="Google Shape;64;p12"/>
          <p:cNvSpPr txBox="1"/>
          <p:nvPr>
            <p:ph idx="3" type="subTitle"/>
          </p:nvPr>
        </p:nvSpPr>
        <p:spPr>
          <a:xfrm>
            <a:off x="6163951" y="3373650"/>
            <a:ext cx="2290200" cy="308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None/>
              <a:defRPr sz="1400">
                <a:solidFill>
                  <a:schemeClr val="dk1"/>
                </a:solidFill>
              </a:defRPr>
            </a:lvl1pPr>
            <a:lvl2pPr lvl="1" algn="ctr">
              <a:lnSpc>
                <a:spcPct val="100000"/>
              </a:lnSpc>
              <a:spcBef>
                <a:spcPts val="0"/>
              </a:spcBef>
              <a:spcAft>
                <a:spcPts val="0"/>
              </a:spcAft>
              <a:buClr>
                <a:schemeClr val="dk1"/>
              </a:buClr>
              <a:buSzPts val="1400"/>
              <a:buNone/>
              <a:defRPr>
                <a:solidFill>
                  <a:schemeClr val="dk1"/>
                </a:solidFill>
              </a:defRPr>
            </a:lvl2pPr>
            <a:lvl3pPr lvl="2" algn="ctr">
              <a:lnSpc>
                <a:spcPct val="100000"/>
              </a:lnSpc>
              <a:spcBef>
                <a:spcPts val="0"/>
              </a:spcBef>
              <a:spcAft>
                <a:spcPts val="0"/>
              </a:spcAft>
              <a:buClr>
                <a:schemeClr val="dk1"/>
              </a:buClr>
              <a:buSzPts val="1400"/>
              <a:buNone/>
              <a:defRPr>
                <a:solidFill>
                  <a:schemeClr val="dk1"/>
                </a:solidFill>
              </a:defRPr>
            </a:lvl3pPr>
            <a:lvl4pPr lvl="3" algn="ctr">
              <a:lnSpc>
                <a:spcPct val="100000"/>
              </a:lnSpc>
              <a:spcBef>
                <a:spcPts val="0"/>
              </a:spcBef>
              <a:spcAft>
                <a:spcPts val="0"/>
              </a:spcAft>
              <a:buClr>
                <a:schemeClr val="dk1"/>
              </a:buClr>
              <a:buSzPts val="1400"/>
              <a:buNone/>
              <a:defRPr>
                <a:solidFill>
                  <a:schemeClr val="dk1"/>
                </a:solidFill>
              </a:defRPr>
            </a:lvl4pPr>
            <a:lvl5pPr lvl="4" algn="ctr">
              <a:lnSpc>
                <a:spcPct val="100000"/>
              </a:lnSpc>
              <a:spcBef>
                <a:spcPts val="0"/>
              </a:spcBef>
              <a:spcAft>
                <a:spcPts val="0"/>
              </a:spcAft>
              <a:buClr>
                <a:schemeClr val="dk1"/>
              </a:buClr>
              <a:buSzPts val="1400"/>
              <a:buNone/>
              <a:defRPr>
                <a:solidFill>
                  <a:schemeClr val="dk1"/>
                </a:solidFill>
              </a:defRPr>
            </a:lvl5pPr>
            <a:lvl6pPr lvl="5" algn="ctr">
              <a:lnSpc>
                <a:spcPct val="100000"/>
              </a:lnSpc>
              <a:spcBef>
                <a:spcPts val="0"/>
              </a:spcBef>
              <a:spcAft>
                <a:spcPts val="0"/>
              </a:spcAft>
              <a:buClr>
                <a:schemeClr val="dk1"/>
              </a:buClr>
              <a:buSzPts val="1400"/>
              <a:buNone/>
              <a:defRPr>
                <a:solidFill>
                  <a:schemeClr val="dk1"/>
                </a:solidFill>
              </a:defRPr>
            </a:lvl6pPr>
            <a:lvl7pPr lvl="6" algn="ctr">
              <a:lnSpc>
                <a:spcPct val="100000"/>
              </a:lnSpc>
              <a:spcBef>
                <a:spcPts val="0"/>
              </a:spcBef>
              <a:spcAft>
                <a:spcPts val="0"/>
              </a:spcAft>
              <a:buClr>
                <a:schemeClr val="dk1"/>
              </a:buClr>
              <a:buSzPts val="1400"/>
              <a:buNone/>
              <a:defRPr>
                <a:solidFill>
                  <a:schemeClr val="dk1"/>
                </a:solidFill>
              </a:defRPr>
            </a:lvl7pPr>
            <a:lvl8pPr lvl="7" algn="ctr">
              <a:lnSpc>
                <a:spcPct val="100000"/>
              </a:lnSpc>
              <a:spcBef>
                <a:spcPts val="0"/>
              </a:spcBef>
              <a:spcAft>
                <a:spcPts val="0"/>
              </a:spcAft>
              <a:buClr>
                <a:schemeClr val="dk1"/>
              </a:buClr>
              <a:buSzPts val="1400"/>
              <a:buNone/>
              <a:defRPr>
                <a:solidFill>
                  <a:schemeClr val="dk1"/>
                </a:solidFill>
              </a:defRPr>
            </a:lvl8pPr>
            <a:lvl9pPr lvl="8" algn="ctr">
              <a:lnSpc>
                <a:spcPct val="100000"/>
              </a:lnSpc>
              <a:spcBef>
                <a:spcPts val="0"/>
              </a:spcBef>
              <a:spcAft>
                <a:spcPts val="0"/>
              </a:spcAft>
              <a:buClr>
                <a:schemeClr val="dk1"/>
              </a:buClr>
              <a:buSzPts val="1400"/>
              <a:buNone/>
              <a:defRPr>
                <a:solidFill>
                  <a:schemeClr val="dk1"/>
                </a:solidFill>
              </a:defRPr>
            </a:lvl9pPr>
          </a:lstStyle>
          <a:p/>
        </p:txBody>
      </p:sp>
      <p:sp>
        <p:nvSpPr>
          <p:cNvPr id="65" name="Google Shape;65;p12"/>
          <p:cNvSpPr txBox="1"/>
          <p:nvPr>
            <p:ph idx="4" type="title"/>
          </p:nvPr>
        </p:nvSpPr>
        <p:spPr>
          <a:xfrm>
            <a:off x="3742650" y="3162534"/>
            <a:ext cx="1658700" cy="308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1pPr>
            <a:lvl2pPr lvl="1"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2pPr>
            <a:lvl3pPr lvl="2"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3pPr>
            <a:lvl4pPr lvl="3"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4pPr>
            <a:lvl5pPr lvl="4"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5pPr>
            <a:lvl6pPr lvl="5"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6pPr>
            <a:lvl7pPr lvl="6"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7pPr>
            <a:lvl8pPr lvl="7"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8pPr>
            <a:lvl9pPr lvl="8"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9pPr>
          </a:lstStyle>
          <a:p/>
        </p:txBody>
      </p:sp>
      <p:sp>
        <p:nvSpPr>
          <p:cNvPr id="66" name="Google Shape;66;p12"/>
          <p:cNvSpPr txBox="1"/>
          <p:nvPr>
            <p:ph idx="5" type="subTitle"/>
          </p:nvPr>
        </p:nvSpPr>
        <p:spPr>
          <a:xfrm>
            <a:off x="3426900" y="3373650"/>
            <a:ext cx="2290200" cy="308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None/>
              <a:defRPr sz="1400">
                <a:solidFill>
                  <a:schemeClr val="dk1"/>
                </a:solidFill>
              </a:defRPr>
            </a:lvl1pPr>
            <a:lvl2pPr lvl="1" algn="ctr">
              <a:lnSpc>
                <a:spcPct val="100000"/>
              </a:lnSpc>
              <a:spcBef>
                <a:spcPts val="0"/>
              </a:spcBef>
              <a:spcAft>
                <a:spcPts val="0"/>
              </a:spcAft>
              <a:buClr>
                <a:schemeClr val="dk1"/>
              </a:buClr>
              <a:buSzPts val="1400"/>
              <a:buNone/>
              <a:defRPr>
                <a:solidFill>
                  <a:schemeClr val="dk1"/>
                </a:solidFill>
              </a:defRPr>
            </a:lvl2pPr>
            <a:lvl3pPr lvl="2" algn="ctr">
              <a:lnSpc>
                <a:spcPct val="100000"/>
              </a:lnSpc>
              <a:spcBef>
                <a:spcPts val="0"/>
              </a:spcBef>
              <a:spcAft>
                <a:spcPts val="0"/>
              </a:spcAft>
              <a:buClr>
                <a:schemeClr val="dk1"/>
              </a:buClr>
              <a:buSzPts val="1400"/>
              <a:buNone/>
              <a:defRPr>
                <a:solidFill>
                  <a:schemeClr val="dk1"/>
                </a:solidFill>
              </a:defRPr>
            </a:lvl3pPr>
            <a:lvl4pPr lvl="3" algn="ctr">
              <a:lnSpc>
                <a:spcPct val="100000"/>
              </a:lnSpc>
              <a:spcBef>
                <a:spcPts val="0"/>
              </a:spcBef>
              <a:spcAft>
                <a:spcPts val="0"/>
              </a:spcAft>
              <a:buClr>
                <a:schemeClr val="dk1"/>
              </a:buClr>
              <a:buSzPts val="1400"/>
              <a:buNone/>
              <a:defRPr>
                <a:solidFill>
                  <a:schemeClr val="dk1"/>
                </a:solidFill>
              </a:defRPr>
            </a:lvl4pPr>
            <a:lvl5pPr lvl="4" algn="ctr">
              <a:lnSpc>
                <a:spcPct val="100000"/>
              </a:lnSpc>
              <a:spcBef>
                <a:spcPts val="0"/>
              </a:spcBef>
              <a:spcAft>
                <a:spcPts val="0"/>
              </a:spcAft>
              <a:buClr>
                <a:schemeClr val="dk1"/>
              </a:buClr>
              <a:buSzPts val="1400"/>
              <a:buNone/>
              <a:defRPr>
                <a:solidFill>
                  <a:schemeClr val="dk1"/>
                </a:solidFill>
              </a:defRPr>
            </a:lvl5pPr>
            <a:lvl6pPr lvl="5" algn="ctr">
              <a:lnSpc>
                <a:spcPct val="100000"/>
              </a:lnSpc>
              <a:spcBef>
                <a:spcPts val="0"/>
              </a:spcBef>
              <a:spcAft>
                <a:spcPts val="0"/>
              </a:spcAft>
              <a:buClr>
                <a:schemeClr val="dk1"/>
              </a:buClr>
              <a:buSzPts val="1400"/>
              <a:buNone/>
              <a:defRPr>
                <a:solidFill>
                  <a:schemeClr val="dk1"/>
                </a:solidFill>
              </a:defRPr>
            </a:lvl6pPr>
            <a:lvl7pPr lvl="6" algn="ctr">
              <a:lnSpc>
                <a:spcPct val="100000"/>
              </a:lnSpc>
              <a:spcBef>
                <a:spcPts val="0"/>
              </a:spcBef>
              <a:spcAft>
                <a:spcPts val="0"/>
              </a:spcAft>
              <a:buClr>
                <a:schemeClr val="dk1"/>
              </a:buClr>
              <a:buSzPts val="1400"/>
              <a:buNone/>
              <a:defRPr>
                <a:solidFill>
                  <a:schemeClr val="dk1"/>
                </a:solidFill>
              </a:defRPr>
            </a:lvl7pPr>
            <a:lvl8pPr lvl="7" algn="ctr">
              <a:lnSpc>
                <a:spcPct val="100000"/>
              </a:lnSpc>
              <a:spcBef>
                <a:spcPts val="0"/>
              </a:spcBef>
              <a:spcAft>
                <a:spcPts val="0"/>
              </a:spcAft>
              <a:buClr>
                <a:schemeClr val="dk1"/>
              </a:buClr>
              <a:buSzPts val="1400"/>
              <a:buNone/>
              <a:defRPr>
                <a:solidFill>
                  <a:schemeClr val="dk1"/>
                </a:solidFill>
              </a:defRPr>
            </a:lvl8pPr>
            <a:lvl9pPr lvl="8" algn="ctr">
              <a:lnSpc>
                <a:spcPct val="100000"/>
              </a:lnSpc>
              <a:spcBef>
                <a:spcPts val="0"/>
              </a:spcBef>
              <a:spcAft>
                <a:spcPts val="0"/>
              </a:spcAft>
              <a:buClr>
                <a:schemeClr val="dk1"/>
              </a:buClr>
              <a:buSzPts val="1400"/>
              <a:buNone/>
              <a:defRPr>
                <a:solidFill>
                  <a:schemeClr val="dk1"/>
                </a:solidFill>
              </a:defRPr>
            </a:lvl9pPr>
          </a:lstStyle>
          <a:p/>
        </p:txBody>
      </p:sp>
      <p:sp>
        <p:nvSpPr>
          <p:cNvPr id="67" name="Google Shape;67;p12"/>
          <p:cNvSpPr txBox="1"/>
          <p:nvPr>
            <p:ph idx="6" type="title"/>
          </p:nvPr>
        </p:nvSpPr>
        <p:spPr>
          <a:xfrm>
            <a:off x="713225" y="530725"/>
            <a:ext cx="5768100" cy="528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2300"/>
              <a:buFont typeface="Montserrat"/>
              <a:buNone/>
              <a:defRPr sz="2600">
                <a:solidFill>
                  <a:schemeClr val="lt1"/>
                </a:solidFill>
                <a:latin typeface="Montserrat"/>
                <a:ea typeface="Montserrat"/>
                <a:cs typeface="Montserrat"/>
                <a:sym typeface="Montserrat"/>
              </a:defRPr>
            </a:lvl1pPr>
            <a:lvl2pPr lvl="1" algn="l">
              <a:lnSpc>
                <a:spcPct val="100000"/>
              </a:lnSpc>
              <a:spcBef>
                <a:spcPts val="0"/>
              </a:spcBef>
              <a:spcAft>
                <a:spcPts val="0"/>
              </a:spcAft>
              <a:buClr>
                <a:schemeClr val="lt1"/>
              </a:buClr>
              <a:buSzPts val="3000"/>
              <a:buNone/>
              <a:defRPr>
                <a:solidFill>
                  <a:schemeClr val="lt1"/>
                </a:solidFill>
              </a:defRPr>
            </a:lvl2pPr>
            <a:lvl3pPr lvl="2" algn="l">
              <a:lnSpc>
                <a:spcPct val="100000"/>
              </a:lnSpc>
              <a:spcBef>
                <a:spcPts val="0"/>
              </a:spcBef>
              <a:spcAft>
                <a:spcPts val="0"/>
              </a:spcAft>
              <a:buClr>
                <a:schemeClr val="lt1"/>
              </a:buClr>
              <a:buSzPts val="3000"/>
              <a:buNone/>
              <a:defRPr>
                <a:solidFill>
                  <a:schemeClr val="lt1"/>
                </a:solidFill>
              </a:defRPr>
            </a:lvl3pPr>
            <a:lvl4pPr lvl="3" algn="l">
              <a:lnSpc>
                <a:spcPct val="100000"/>
              </a:lnSpc>
              <a:spcBef>
                <a:spcPts val="0"/>
              </a:spcBef>
              <a:spcAft>
                <a:spcPts val="0"/>
              </a:spcAft>
              <a:buClr>
                <a:schemeClr val="lt1"/>
              </a:buClr>
              <a:buSzPts val="3000"/>
              <a:buNone/>
              <a:defRPr>
                <a:solidFill>
                  <a:schemeClr val="lt1"/>
                </a:solidFill>
              </a:defRPr>
            </a:lvl4pPr>
            <a:lvl5pPr lvl="4" algn="l">
              <a:lnSpc>
                <a:spcPct val="100000"/>
              </a:lnSpc>
              <a:spcBef>
                <a:spcPts val="0"/>
              </a:spcBef>
              <a:spcAft>
                <a:spcPts val="0"/>
              </a:spcAft>
              <a:buClr>
                <a:schemeClr val="lt1"/>
              </a:buClr>
              <a:buSzPts val="3000"/>
              <a:buNone/>
              <a:defRPr>
                <a:solidFill>
                  <a:schemeClr val="lt1"/>
                </a:solidFill>
              </a:defRPr>
            </a:lvl5pPr>
            <a:lvl6pPr lvl="5" algn="l">
              <a:lnSpc>
                <a:spcPct val="100000"/>
              </a:lnSpc>
              <a:spcBef>
                <a:spcPts val="0"/>
              </a:spcBef>
              <a:spcAft>
                <a:spcPts val="0"/>
              </a:spcAft>
              <a:buClr>
                <a:schemeClr val="lt1"/>
              </a:buClr>
              <a:buSzPts val="3000"/>
              <a:buNone/>
              <a:defRPr>
                <a:solidFill>
                  <a:schemeClr val="lt1"/>
                </a:solidFill>
              </a:defRPr>
            </a:lvl6pPr>
            <a:lvl7pPr lvl="6" algn="l">
              <a:lnSpc>
                <a:spcPct val="100000"/>
              </a:lnSpc>
              <a:spcBef>
                <a:spcPts val="0"/>
              </a:spcBef>
              <a:spcAft>
                <a:spcPts val="0"/>
              </a:spcAft>
              <a:buClr>
                <a:schemeClr val="lt1"/>
              </a:buClr>
              <a:buSzPts val="3000"/>
              <a:buNone/>
              <a:defRPr>
                <a:solidFill>
                  <a:schemeClr val="lt1"/>
                </a:solidFill>
              </a:defRPr>
            </a:lvl7pPr>
            <a:lvl8pPr lvl="7" algn="l">
              <a:lnSpc>
                <a:spcPct val="100000"/>
              </a:lnSpc>
              <a:spcBef>
                <a:spcPts val="0"/>
              </a:spcBef>
              <a:spcAft>
                <a:spcPts val="0"/>
              </a:spcAft>
              <a:buClr>
                <a:schemeClr val="lt1"/>
              </a:buClr>
              <a:buSzPts val="3000"/>
              <a:buNone/>
              <a:defRPr>
                <a:solidFill>
                  <a:schemeClr val="lt1"/>
                </a:solidFill>
              </a:defRPr>
            </a:lvl8pPr>
            <a:lvl9pPr lvl="8" algn="l">
              <a:lnSpc>
                <a:spcPct val="100000"/>
              </a:lnSpc>
              <a:spcBef>
                <a:spcPts val="0"/>
              </a:spcBef>
              <a:spcAft>
                <a:spcPts val="0"/>
              </a:spcAft>
              <a:buClr>
                <a:schemeClr val="lt1"/>
              </a:buClr>
              <a:buSzPts val="3000"/>
              <a:buNone/>
              <a:defRPr>
                <a:solidFill>
                  <a:schemeClr val="lt1"/>
                </a:solidFill>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24">
    <p:spTree>
      <p:nvGrpSpPr>
        <p:cNvPr id="68" name="Shape 68"/>
        <p:cNvGrpSpPr/>
        <p:nvPr/>
      </p:nvGrpSpPr>
      <p:grpSpPr>
        <a:xfrm>
          <a:off x="0" y="0"/>
          <a:ext cx="0" cy="0"/>
          <a:chOff x="0" y="0"/>
          <a:chExt cx="0" cy="0"/>
        </a:xfrm>
      </p:grpSpPr>
      <p:sp>
        <p:nvSpPr>
          <p:cNvPr id="69" name="Google Shape;69;p13"/>
          <p:cNvSpPr/>
          <p:nvPr/>
        </p:nvSpPr>
        <p:spPr>
          <a:xfrm>
            <a:off x="0" y="0"/>
            <a:ext cx="4572000" cy="51435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 name="Google Shape;70;p13"/>
          <p:cNvSpPr txBox="1"/>
          <p:nvPr>
            <p:ph type="ctrTitle"/>
          </p:nvPr>
        </p:nvSpPr>
        <p:spPr>
          <a:xfrm>
            <a:off x="156075" y="1588225"/>
            <a:ext cx="4230000" cy="9462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2600"/>
              <a:buNone/>
              <a:defRPr sz="2600">
                <a:solidFill>
                  <a:schemeClr val="lt1"/>
                </a:solidFill>
              </a:defRPr>
            </a:lvl1pPr>
            <a:lvl2pPr lvl="1" algn="r">
              <a:lnSpc>
                <a:spcPct val="100000"/>
              </a:lnSpc>
              <a:spcBef>
                <a:spcPts val="0"/>
              </a:spcBef>
              <a:spcAft>
                <a:spcPts val="0"/>
              </a:spcAft>
              <a:buClr>
                <a:schemeClr val="lt1"/>
              </a:buClr>
              <a:buSzPts val="2600"/>
              <a:buNone/>
              <a:defRPr sz="2600">
                <a:solidFill>
                  <a:schemeClr val="lt1"/>
                </a:solidFill>
              </a:defRPr>
            </a:lvl2pPr>
            <a:lvl3pPr lvl="2" algn="r">
              <a:lnSpc>
                <a:spcPct val="100000"/>
              </a:lnSpc>
              <a:spcBef>
                <a:spcPts val="0"/>
              </a:spcBef>
              <a:spcAft>
                <a:spcPts val="0"/>
              </a:spcAft>
              <a:buClr>
                <a:schemeClr val="lt1"/>
              </a:buClr>
              <a:buSzPts val="2600"/>
              <a:buNone/>
              <a:defRPr sz="2600">
                <a:solidFill>
                  <a:schemeClr val="lt1"/>
                </a:solidFill>
              </a:defRPr>
            </a:lvl3pPr>
            <a:lvl4pPr lvl="3" algn="r">
              <a:lnSpc>
                <a:spcPct val="100000"/>
              </a:lnSpc>
              <a:spcBef>
                <a:spcPts val="0"/>
              </a:spcBef>
              <a:spcAft>
                <a:spcPts val="0"/>
              </a:spcAft>
              <a:buClr>
                <a:schemeClr val="lt1"/>
              </a:buClr>
              <a:buSzPts val="2600"/>
              <a:buNone/>
              <a:defRPr sz="2600">
                <a:solidFill>
                  <a:schemeClr val="lt1"/>
                </a:solidFill>
              </a:defRPr>
            </a:lvl4pPr>
            <a:lvl5pPr lvl="4" algn="r">
              <a:lnSpc>
                <a:spcPct val="100000"/>
              </a:lnSpc>
              <a:spcBef>
                <a:spcPts val="0"/>
              </a:spcBef>
              <a:spcAft>
                <a:spcPts val="0"/>
              </a:spcAft>
              <a:buClr>
                <a:schemeClr val="lt1"/>
              </a:buClr>
              <a:buSzPts val="2600"/>
              <a:buNone/>
              <a:defRPr sz="2600">
                <a:solidFill>
                  <a:schemeClr val="lt1"/>
                </a:solidFill>
              </a:defRPr>
            </a:lvl5pPr>
            <a:lvl6pPr lvl="5" algn="r">
              <a:lnSpc>
                <a:spcPct val="100000"/>
              </a:lnSpc>
              <a:spcBef>
                <a:spcPts val="0"/>
              </a:spcBef>
              <a:spcAft>
                <a:spcPts val="0"/>
              </a:spcAft>
              <a:buClr>
                <a:schemeClr val="lt1"/>
              </a:buClr>
              <a:buSzPts val="2600"/>
              <a:buNone/>
              <a:defRPr sz="2600">
                <a:solidFill>
                  <a:schemeClr val="lt1"/>
                </a:solidFill>
              </a:defRPr>
            </a:lvl6pPr>
            <a:lvl7pPr lvl="6" algn="r">
              <a:lnSpc>
                <a:spcPct val="100000"/>
              </a:lnSpc>
              <a:spcBef>
                <a:spcPts val="0"/>
              </a:spcBef>
              <a:spcAft>
                <a:spcPts val="0"/>
              </a:spcAft>
              <a:buClr>
                <a:schemeClr val="lt1"/>
              </a:buClr>
              <a:buSzPts val="2600"/>
              <a:buNone/>
              <a:defRPr sz="2600">
                <a:solidFill>
                  <a:schemeClr val="lt1"/>
                </a:solidFill>
              </a:defRPr>
            </a:lvl7pPr>
            <a:lvl8pPr lvl="7" algn="r">
              <a:lnSpc>
                <a:spcPct val="100000"/>
              </a:lnSpc>
              <a:spcBef>
                <a:spcPts val="0"/>
              </a:spcBef>
              <a:spcAft>
                <a:spcPts val="0"/>
              </a:spcAft>
              <a:buClr>
                <a:schemeClr val="lt1"/>
              </a:buClr>
              <a:buSzPts val="2600"/>
              <a:buNone/>
              <a:defRPr sz="2600">
                <a:solidFill>
                  <a:schemeClr val="lt1"/>
                </a:solidFill>
              </a:defRPr>
            </a:lvl8pPr>
            <a:lvl9pPr lvl="8" algn="r">
              <a:lnSpc>
                <a:spcPct val="100000"/>
              </a:lnSpc>
              <a:spcBef>
                <a:spcPts val="0"/>
              </a:spcBef>
              <a:spcAft>
                <a:spcPts val="0"/>
              </a:spcAft>
              <a:buClr>
                <a:schemeClr val="lt1"/>
              </a:buClr>
              <a:buSzPts val="2600"/>
              <a:buNone/>
              <a:defRPr sz="2600">
                <a:solidFill>
                  <a:schemeClr val="lt1"/>
                </a:solidFill>
              </a:defRPr>
            </a:lvl9pPr>
          </a:lstStyle>
          <a:p/>
        </p:txBody>
      </p:sp>
      <p:sp>
        <p:nvSpPr>
          <p:cNvPr id="71" name="Google Shape;71;p13"/>
          <p:cNvSpPr txBox="1"/>
          <p:nvPr>
            <p:ph idx="1" type="subTitle"/>
          </p:nvPr>
        </p:nvSpPr>
        <p:spPr>
          <a:xfrm>
            <a:off x="975909" y="2452393"/>
            <a:ext cx="2590200" cy="1112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1400"/>
              <a:buNone/>
              <a:defRPr>
                <a:solidFill>
                  <a:schemeClr val="lt1"/>
                </a:solidFill>
              </a:defRPr>
            </a:lvl2pPr>
            <a:lvl3pPr lvl="2" algn="ctr">
              <a:lnSpc>
                <a:spcPct val="100000"/>
              </a:lnSpc>
              <a:spcBef>
                <a:spcPts val="0"/>
              </a:spcBef>
              <a:spcAft>
                <a:spcPts val="0"/>
              </a:spcAft>
              <a:buClr>
                <a:schemeClr val="lt1"/>
              </a:buClr>
              <a:buSzPts val="1400"/>
              <a:buNone/>
              <a:defRPr>
                <a:solidFill>
                  <a:schemeClr val="lt1"/>
                </a:solidFill>
              </a:defRPr>
            </a:lvl3pPr>
            <a:lvl4pPr lvl="3" algn="ctr">
              <a:lnSpc>
                <a:spcPct val="100000"/>
              </a:lnSpc>
              <a:spcBef>
                <a:spcPts val="0"/>
              </a:spcBef>
              <a:spcAft>
                <a:spcPts val="0"/>
              </a:spcAft>
              <a:buClr>
                <a:schemeClr val="lt1"/>
              </a:buClr>
              <a:buSzPts val="1400"/>
              <a:buNone/>
              <a:defRPr>
                <a:solidFill>
                  <a:schemeClr val="lt1"/>
                </a:solidFill>
              </a:defRPr>
            </a:lvl4pPr>
            <a:lvl5pPr lvl="4" algn="ctr">
              <a:lnSpc>
                <a:spcPct val="100000"/>
              </a:lnSpc>
              <a:spcBef>
                <a:spcPts val="0"/>
              </a:spcBef>
              <a:spcAft>
                <a:spcPts val="0"/>
              </a:spcAft>
              <a:buClr>
                <a:schemeClr val="lt1"/>
              </a:buClr>
              <a:buSzPts val="1400"/>
              <a:buNone/>
              <a:defRPr>
                <a:solidFill>
                  <a:schemeClr val="lt1"/>
                </a:solidFill>
              </a:defRPr>
            </a:lvl5pPr>
            <a:lvl6pPr lvl="5" algn="ctr">
              <a:lnSpc>
                <a:spcPct val="100000"/>
              </a:lnSpc>
              <a:spcBef>
                <a:spcPts val="0"/>
              </a:spcBef>
              <a:spcAft>
                <a:spcPts val="0"/>
              </a:spcAft>
              <a:buClr>
                <a:schemeClr val="lt1"/>
              </a:buClr>
              <a:buSzPts val="1400"/>
              <a:buNone/>
              <a:defRPr>
                <a:solidFill>
                  <a:schemeClr val="lt1"/>
                </a:solidFill>
              </a:defRPr>
            </a:lvl6pPr>
            <a:lvl7pPr lvl="6" algn="ctr">
              <a:lnSpc>
                <a:spcPct val="100000"/>
              </a:lnSpc>
              <a:spcBef>
                <a:spcPts val="0"/>
              </a:spcBef>
              <a:spcAft>
                <a:spcPts val="0"/>
              </a:spcAft>
              <a:buClr>
                <a:schemeClr val="lt1"/>
              </a:buClr>
              <a:buSzPts val="1400"/>
              <a:buNone/>
              <a:defRPr>
                <a:solidFill>
                  <a:schemeClr val="lt1"/>
                </a:solidFill>
              </a:defRPr>
            </a:lvl7pPr>
            <a:lvl8pPr lvl="7" algn="ctr">
              <a:lnSpc>
                <a:spcPct val="100000"/>
              </a:lnSpc>
              <a:spcBef>
                <a:spcPts val="0"/>
              </a:spcBef>
              <a:spcAft>
                <a:spcPts val="0"/>
              </a:spcAft>
              <a:buClr>
                <a:schemeClr val="lt1"/>
              </a:buClr>
              <a:buSzPts val="1400"/>
              <a:buNone/>
              <a:defRPr>
                <a:solidFill>
                  <a:schemeClr val="lt1"/>
                </a:solidFill>
              </a:defRPr>
            </a:lvl8pPr>
            <a:lvl9pPr lvl="8" algn="ctr">
              <a:lnSpc>
                <a:spcPct val="100000"/>
              </a:lnSpc>
              <a:spcBef>
                <a:spcPts val="0"/>
              </a:spcBef>
              <a:spcAft>
                <a:spcPts val="0"/>
              </a:spcAft>
              <a:buClr>
                <a:schemeClr val="lt1"/>
              </a:buClr>
              <a:buSzPts val="1400"/>
              <a:buNone/>
              <a:defRPr>
                <a:solidFill>
                  <a:schemeClr val="lt1"/>
                </a:solidFill>
              </a:defRPr>
            </a:lvl9pPr>
          </a:lstStyle>
          <a:p/>
        </p:txBody>
      </p:sp>
      <p:sp>
        <p:nvSpPr>
          <p:cNvPr id="72" name="Google Shape;72;p13"/>
          <p:cNvSpPr txBox="1"/>
          <p:nvPr>
            <p:ph idx="2" type="subTitle"/>
          </p:nvPr>
        </p:nvSpPr>
        <p:spPr>
          <a:xfrm>
            <a:off x="5583287" y="2452393"/>
            <a:ext cx="2579400" cy="1112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None/>
              <a:defRPr sz="1400">
                <a:solidFill>
                  <a:schemeClr val="dk1"/>
                </a:solidFill>
              </a:defRPr>
            </a:lvl1pPr>
            <a:lvl2pPr lvl="1" algn="ctr">
              <a:lnSpc>
                <a:spcPct val="100000"/>
              </a:lnSpc>
              <a:spcBef>
                <a:spcPts val="0"/>
              </a:spcBef>
              <a:spcAft>
                <a:spcPts val="0"/>
              </a:spcAft>
              <a:buClr>
                <a:schemeClr val="dk1"/>
              </a:buClr>
              <a:buSzPts val="1400"/>
              <a:buNone/>
              <a:defRPr>
                <a:solidFill>
                  <a:schemeClr val="dk1"/>
                </a:solidFill>
              </a:defRPr>
            </a:lvl2pPr>
            <a:lvl3pPr lvl="2" algn="ctr">
              <a:lnSpc>
                <a:spcPct val="100000"/>
              </a:lnSpc>
              <a:spcBef>
                <a:spcPts val="0"/>
              </a:spcBef>
              <a:spcAft>
                <a:spcPts val="0"/>
              </a:spcAft>
              <a:buClr>
                <a:schemeClr val="dk1"/>
              </a:buClr>
              <a:buSzPts val="1400"/>
              <a:buNone/>
              <a:defRPr>
                <a:solidFill>
                  <a:schemeClr val="dk1"/>
                </a:solidFill>
              </a:defRPr>
            </a:lvl3pPr>
            <a:lvl4pPr lvl="3" algn="ctr">
              <a:lnSpc>
                <a:spcPct val="100000"/>
              </a:lnSpc>
              <a:spcBef>
                <a:spcPts val="0"/>
              </a:spcBef>
              <a:spcAft>
                <a:spcPts val="0"/>
              </a:spcAft>
              <a:buClr>
                <a:schemeClr val="dk1"/>
              </a:buClr>
              <a:buSzPts val="1400"/>
              <a:buNone/>
              <a:defRPr>
                <a:solidFill>
                  <a:schemeClr val="dk1"/>
                </a:solidFill>
              </a:defRPr>
            </a:lvl4pPr>
            <a:lvl5pPr lvl="4" algn="ctr">
              <a:lnSpc>
                <a:spcPct val="100000"/>
              </a:lnSpc>
              <a:spcBef>
                <a:spcPts val="0"/>
              </a:spcBef>
              <a:spcAft>
                <a:spcPts val="0"/>
              </a:spcAft>
              <a:buClr>
                <a:schemeClr val="dk1"/>
              </a:buClr>
              <a:buSzPts val="1400"/>
              <a:buNone/>
              <a:defRPr>
                <a:solidFill>
                  <a:schemeClr val="dk1"/>
                </a:solidFill>
              </a:defRPr>
            </a:lvl5pPr>
            <a:lvl6pPr lvl="5" algn="ctr">
              <a:lnSpc>
                <a:spcPct val="100000"/>
              </a:lnSpc>
              <a:spcBef>
                <a:spcPts val="0"/>
              </a:spcBef>
              <a:spcAft>
                <a:spcPts val="0"/>
              </a:spcAft>
              <a:buClr>
                <a:schemeClr val="dk1"/>
              </a:buClr>
              <a:buSzPts val="1400"/>
              <a:buNone/>
              <a:defRPr>
                <a:solidFill>
                  <a:schemeClr val="dk1"/>
                </a:solidFill>
              </a:defRPr>
            </a:lvl6pPr>
            <a:lvl7pPr lvl="6" algn="ctr">
              <a:lnSpc>
                <a:spcPct val="100000"/>
              </a:lnSpc>
              <a:spcBef>
                <a:spcPts val="0"/>
              </a:spcBef>
              <a:spcAft>
                <a:spcPts val="0"/>
              </a:spcAft>
              <a:buClr>
                <a:schemeClr val="dk1"/>
              </a:buClr>
              <a:buSzPts val="1400"/>
              <a:buNone/>
              <a:defRPr>
                <a:solidFill>
                  <a:schemeClr val="dk1"/>
                </a:solidFill>
              </a:defRPr>
            </a:lvl7pPr>
            <a:lvl8pPr lvl="7" algn="ctr">
              <a:lnSpc>
                <a:spcPct val="100000"/>
              </a:lnSpc>
              <a:spcBef>
                <a:spcPts val="0"/>
              </a:spcBef>
              <a:spcAft>
                <a:spcPts val="0"/>
              </a:spcAft>
              <a:buClr>
                <a:schemeClr val="dk1"/>
              </a:buClr>
              <a:buSzPts val="1400"/>
              <a:buNone/>
              <a:defRPr>
                <a:solidFill>
                  <a:schemeClr val="dk1"/>
                </a:solidFill>
              </a:defRPr>
            </a:lvl8pPr>
            <a:lvl9pPr lvl="8" algn="ctr">
              <a:lnSpc>
                <a:spcPct val="100000"/>
              </a:lnSpc>
              <a:spcBef>
                <a:spcPts val="0"/>
              </a:spcBef>
              <a:spcAft>
                <a:spcPts val="0"/>
              </a:spcAft>
              <a:buClr>
                <a:schemeClr val="dk1"/>
              </a:buClr>
              <a:buSzPts val="1400"/>
              <a:buNone/>
              <a:defRPr>
                <a:solidFill>
                  <a:schemeClr val="dk1"/>
                </a:solidFill>
              </a:defRPr>
            </a:lvl9pPr>
          </a:lstStyle>
          <a:p/>
        </p:txBody>
      </p:sp>
      <p:sp>
        <p:nvSpPr>
          <p:cNvPr id="73" name="Google Shape;73;p13"/>
          <p:cNvSpPr txBox="1"/>
          <p:nvPr>
            <p:ph idx="3" type="ctrTitle"/>
          </p:nvPr>
        </p:nvSpPr>
        <p:spPr>
          <a:xfrm>
            <a:off x="4757925" y="1588225"/>
            <a:ext cx="4230000" cy="9462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600"/>
              <a:buNone/>
              <a:defRPr sz="2600">
                <a:solidFill>
                  <a:schemeClr val="dk1"/>
                </a:solidFill>
              </a:defRPr>
            </a:lvl1pPr>
            <a:lvl2pPr lvl="1" algn="r">
              <a:lnSpc>
                <a:spcPct val="100000"/>
              </a:lnSpc>
              <a:spcBef>
                <a:spcPts val="0"/>
              </a:spcBef>
              <a:spcAft>
                <a:spcPts val="0"/>
              </a:spcAft>
              <a:buClr>
                <a:schemeClr val="dk1"/>
              </a:buClr>
              <a:buSzPts val="2600"/>
              <a:buNone/>
              <a:defRPr sz="2600">
                <a:solidFill>
                  <a:schemeClr val="dk1"/>
                </a:solidFill>
              </a:defRPr>
            </a:lvl2pPr>
            <a:lvl3pPr lvl="2" algn="r">
              <a:lnSpc>
                <a:spcPct val="100000"/>
              </a:lnSpc>
              <a:spcBef>
                <a:spcPts val="0"/>
              </a:spcBef>
              <a:spcAft>
                <a:spcPts val="0"/>
              </a:spcAft>
              <a:buClr>
                <a:schemeClr val="dk1"/>
              </a:buClr>
              <a:buSzPts val="2600"/>
              <a:buNone/>
              <a:defRPr sz="2600">
                <a:solidFill>
                  <a:schemeClr val="dk1"/>
                </a:solidFill>
              </a:defRPr>
            </a:lvl3pPr>
            <a:lvl4pPr lvl="3" algn="r">
              <a:lnSpc>
                <a:spcPct val="100000"/>
              </a:lnSpc>
              <a:spcBef>
                <a:spcPts val="0"/>
              </a:spcBef>
              <a:spcAft>
                <a:spcPts val="0"/>
              </a:spcAft>
              <a:buClr>
                <a:schemeClr val="dk1"/>
              </a:buClr>
              <a:buSzPts val="2600"/>
              <a:buNone/>
              <a:defRPr sz="2600">
                <a:solidFill>
                  <a:schemeClr val="dk1"/>
                </a:solidFill>
              </a:defRPr>
            </a:lvl4pPr>
            <a:lvl5pPr lvl="4" algn="r">
              <a:lnSpc>
                <a:spcPct val="100000"/>
              </a:lnSpc>
              <a:spcBef>
                <a:spcPts val="0"/>
              </a:spcBef>
              <a:spcAft>
                <a:spcPts val="0"/>
              </a:spcAft>
              <a:buClr>
                <a:schemeClr val="dk1"/>
              </a:buClr>
              <a:buSzPts val="2600"/>
              <a:buNone/>
              <a:defRPr sz="2600">
                <a:solidFill>
                  <a:schemeClr val="dk1"/>
                </a:solidFill>
              </a:defRPr>
            </a:lvl5pPr>
            <a:lvl6pPr lvl="5" algn="r">
              <a:lnSpc>
                <a:spcPct val="100000"/>
              </a:lnSpc>
              <a:spcBef>
                <a:spcPts val="0"/>
              </a:spcBef>
              <a:spcAft>
                <a:spcPts val="0"/>
              </a:spcAft>
              <a:buClr>
                <a:schemeClr val="dk1"/>
              </a:buClr>
              <a:buSzPts val="2600"/>
              <a:buNone/>
              <a:defRPr sz="2600">
                <a:solidFill>
                  <a:schemeClr val="dk1"/>
                </a:solidFill>
              </a:defRPr>
            </a:lvl6pPr>
            <a:lvl7pPr lvl="6" algn="r">
              <a:lnSpc>
                <a:spcPct val="100000"/>
              </a:lnSpc>
              <a:spcBef>
                <a:spcPts val="0"/>
              </a:spcBef>
              <a:spcAft>
                <a:spcPts val="0"/>
              </a:spcAft>
              <a:buClr>
                <a:schemeClr val="dk1"/>
              </a:buClr>
              <a:buSzPts val="2600"/>
              <a:buNone/>
              <a:defRPr sz="2600">
                <a:solidFill>
                  <a:schemeClr val="dk1"/>
                </a:solidFill>
              </a:defRPr>
            </a:lvl7pPr>
            <a:lvl8pPr lvl="7" algn="r">
              <a:lnSpc>
                <a:spcPct val="100000"/>
              </a:lnSpc>
              <a:spcBef>
                <a:spcPts val="0"/>
              </a:spcBef>
              <a:spcAft>
                <a:spcPts val="0"/>
              </a:spcAft>
              <a:buClr>
                <a:schemeClr val="dk1"/>
              </a:buClr>
              <a:buSzPts val="2600"/>
              <a:buNone/>
              <a:defRPr sz="2600">
                <a:solidFill>
                  <a:schemeClr val="dk1"/>
                </a:solidFill>
              </a:defRPr>
            </a:lvl8pPr>
            <a:lvl9pPr lvl="8" algn="r">
              <a:lnSpc>
                <a:spcPct val="100000"/>
              </a:lnSpc>
              <a:spcBef>
                <a:spcPts val="0"/>
              </a:spcBef>
              <a:spcAft>
                <a:spcPts val="0"/>
              </a:spcAft>
              <a:buClr>
                <a:schemeClr val="dk1"/>
              </a:buClr>
              <a:buSzPts val="2600"/>
              <a:buNone/>
              <a:defRPr sz="2600">
                <a:solidFill>
                  <a:schemeClr val="dk1"/>
                </a:solidFil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1">
  <p:cSld name="CUSTOM_1_1">
    <p:spTree>
      <p:nvGrpSpPr>
        <p:cNvPr id="74" name="Shape 74"/>
        <p:cNvGrpSpPr/>
        <p:nvPr/>
      </p:nvGrpSpPr>
      <p:grpSpPr>
        <a:xfrm>
          <a:off x="0" y="0"/>
          <a:ext cx="0" cy="0"/>
          <a:chOff x="0" y="0"/>
          <a:chExt cx="0" cy="0"/>
        </a:xfrm>
      </p:grpSpPr>
      <p:sp>
        <p:nvSpPr>
          <p:cNvPr id="75" name="Google Shape;75;p14"/>
          <p:cNvSpPr/>
          <p:nvPr/>
        </p:nvSpPr>
        <p:spPr>
          <a:xfrm>
            <a:off x="0" y="0"/>
            <a:ext cx="4562400" cy="51435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 name="Google Shape;76;p14"/>
          <p:cNvSpPr txBox="1"/>
          <p:nvPr>
            <p:ph type="title"/>
          </p:nvPr>
        </p:nvSpPr>
        <p:spPr>
          <a:xfrm>
            <a:off x="5145325" y="676060"/>
            <a:ext cx="1579200" cy="3339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1pPr>
            <a:lvl2pPr lvl="1" algn="l">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2pPr>
            <a:lvl3pPr lvl="2" algn="l">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3pPr>
            <a:lvl4pPr lvl="3" algn="l">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4pPr>
            <a:lvl5pPr lvl="4" algn="l">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5pPr>
            <a:lvl6pPr lvl="5" algn="l">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6pPr>
            <a:lvl7pPr lvl="6" algn="l">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7pPr>
            <a:lvl8pPr lvl="7" algn="l">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8pPr>
            <a:lvl9pPr lvl="8" algn="l">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9pPr>
          </a:lstStyle>
          <a:p/>
        </p:txBody>
      </p:sp>
      <p:sp>
        <p:nvSpPr>
          <p:cNvPr id="77" name="Google Shape;77;p14"/>
          <p:cNvSpPr txBox="1"/>
          <p:nvPr>
            <p:ph idx="1" type="subTitle"/>
          </p:nvPr>
        </p:nvSpPr>
        <p:spPr>
          <a:xfrm>
            <a:off x="5145325" y="1314574"/>
            <a:ext cx="3011400" cy="208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dk1"/>
              </a:buClr>
              <a:buSzPts val="1400"/>
              <a:buNone/>
              <a:defRPr sz="1400">
                <a:solidFill>
                  <a:schemeClr val="dk1"/>
                </a:solidFill>
              </a:defRPr>
            </a:lvl1pPr>
            <a:lvl2pPr lvl="1" algn="l">
              <a:lnSpc>
                <a:spcPct val="100000"/>
              </a:lnSpc>
              <a:spcBef>
                <a:spcPts val="0"/>
              </a:spcBef>
              <a:spcAft>
                <a:spcPts val="0"/>
              </a:spcAft>
              <a:buClr>
                <a:schemeClr val="dk1"/>
              </a:buClr>
              <a:buSzPts val="1400"/>
              <a:buNone/>
              <a:defRPr>
                <a:solidFill>
                  <a:schemeClr val="dk1"/>
                </a:solidFill>
              </a:defRPr>
            </a:lvl2pPr>
            <a:lvl3pPr lvl="2" algn="l">
              <a:lnSpc>
                <a:spcPct val="100000"/>
              </a:lnSpc>
              <a:spcBef>
                <a:spcPts val="0"/>
              </a:spcBef>
              <a:spcAft>
                <a:spcPts val="0"/>
              </a:spcAft>
              <a:buClr>
                <a:schemeClr val="dk1"/>
              </a:buClr>
              <a:buSzPts val="1400"/>
              <a:buNone/>
              <a:defRPr>
                <a:solidFill>
                  <a:schemeClr val="dk1"/>
                </a:solidFill>
              </a:defRPr>
            </a:lvl3pPr>
            <a:lvl4pPr lvl="3" algn="l">
              <a:lnSpc>
                <a:spcPct val="100000"/>
              </a:lnSpc>
              <a:spcBef>
                <a:spcPts val="0"/>
              </a:spcBef>
              <a:spcAft>
                <a:spcPts val="0"/>
              </a:spcAft>
              <a:buClr>
                <a:schemeClr val="dk1"/>
              </a:buClr>
              <a:buSzPts val="1400"/>
              <a:buNone/>
              <a:defRPr>
                <a:solidFill>
                  <a:schemeClr val="dk1"/>
                </a:solidFill>
              </a:defRPr>
            </a:lvl4pPr>
            <a:lvl5pPr lvl="4" algn="l">
              <a:lnSpc>
                <a:spcPct val="100000"/>
              </a:lnSpc>
              <a:spcBef>
                <a:spcPts val="0"/>
              </a:spcBef>
              <a:spcAft>
                <a:spcPts val="0"/>
              </a:spcAft>
              <a:buClr>
                <a:schemeClr val="dk1"/>
              </a:buClr>
              <a:buSzPts val="1400"/>
              <a:buNone/>
              <a:defRPr>
                <a:solidFill>
                  <a:schemeClr val="dk1"/>
                </a:solidFill>
              </a:defRPr>
            </a:lvl5pPr>
            <a:lvl6pPr lvl="5" algn="l">
              <a:lnSpc>
                <a:spcPct val="100000"/>
              </a:lnSpc>
              <a:spcBef>
                <a:spcPts val="0"/>
              </a:spcBef>
              <a:spcAft>
                <a:spcPts val="0"/>
              </a:spcAft>
              <a:buClr>
                <a:schemeClr val="dk1"/>
              </a:buClr>
              <a:buSzPts val="1400"/>
              <a:buNone/>
              <a:defRPr>
                <a:solidFill>
                  <a:schemeClr val="dk1"/>
                </a:solidFill>
              </a:defRPr>
            </a:lvl6pPr>
            <a:lvl7pPr lvl="6" algn="l">
              <a:lnSpc>
                <a:spcPct val="100000"/>
              </a:lnSpc>
              <a:spcBef>
                <a:spcPts val="0"/>
              </a:spcBef>
              <a:spcAft>
                <a:spcPts val="0"/>
              </a:spcAft>
              <a:buClr>
                <a:schemeClr val="dk1"/>
              </a:buClr>
              <a:buSzPts val="1400"/>
              <a:buNone/>
              <a:defRPr>
                <a:solidFill>
                  <a:schemeClr val="dk1"/>
                </a:solidFill>
              </a:defRPr>
            </a:lvl7pPr>
            <a:lvl8pPr lvl="7" algn="l">
              <a:lnSpc>
                <a:spcPct val="100000"/>
              </a:lnSpc>
              <a:spcBef>
                <a:spcPts val="0"/>
              </a:spcBef>
              <a:spcAft>
                <a:spcPts val="0"/>
              </a:spcAft>
              <a:buClr>
                <a:schemeClr val="dk1"/>
              </a:buClr>
              <a:buSzPts val="1400"/>
              <a:buNone/>
              <a:defRPr>
                <a:solidFill>
                  <a:schemeClr val="dk1"/>
                </a:solidFill>
              </a:defRPr>
            </a:lvl8pPr>
            <a:lvl9pPr lvl="8" algn="l">
              <a:lnSpc>
                <a:spcPct val="100000"/>
              </a:lnSpc>
              <a:spcBef>
                <a:spcPts val="0"/>
              </a:spcBef>
              <a:spcAft>
                <a:spcPts val="0"/>
              </a:spcAft>
              <a:buClr>
                <a:schemeClr val="dk1"/>
              </a:buClr>
              <a:buSzPts val="1400"/>
              <a:buNone/>
              <a:defRPr>
                <a:solidFill>
                  <a:schemeClr val="dk1"/>
                </a:solidFill>
              </a:defRPr>
            </a:lvl9pPr>
          </a:lstStyle>
          <a:p/>
        </p:txBody>
      </p:sp>
      <p:sp>
        <p:nvSpPr>
          <p:cNvPr id="78" name="Google Shape;78;p14"/>
          <p:cNvSpPr txBox="1"/>
          <p:nvPr>
            <p:ph idx="2" type="title"/>
          </p:nvPr>
        </p:nvSpPr>
        <p:spPr>
          <a:xfrm>
            <a:off x="5145325" y="1635310"/>
            <a:ext cx="1579200" cy="3339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1pPr>
            <a:lvl2pPr lvl="1" algn="l">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2pPr>
            <a:lvl3pPr lvl="2" algn="l">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3pPr>
            <a:lvl4pPr lvl="3" algn="l">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4pPr>
            <a:lvl5pPr lvl="4" algn="l">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5pPr>
            <a:lvl6pPr lvl="5" algn="l">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6pPr>
            <a:lvl7pPr lvl="6" algn="l">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7pPr>
            <a:lvl8pPr lvl="7" algn="l">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8pPr>
            <a:lvl9pPr lvl="8" algn="l">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9pPr>
          </a:lstStyle>
          <a:p/>
        </p:txBody>
      </p:sp>
      <p:sp>
        <p:nvSpPr>
          <p:cNvPr id="79" name="Google Shape;79;p14"/>
          <p:cNvSpPr txBox="1"/>
          <p:nvPr>
            <p:ph idx="3" type="subTitle"/>
          </p:nvPr>
        </p:nvSpPr>
        <p:spPr>
          <a:xfrm>
            <a:off x="5145325" y="2266484"/>
            <a:ext cx="3011400" cy="208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dk1"/>
              </a:buClr>
              <a:buSzPts val="1400"/>
              <a:buNone/>
              <a:defRPr sz="1400">
                <a:solidFill>
                  <a:schemeClr val="dk1"/>
                </a:solidFill>
              </a:defRPr>
            </a:lvl1pPr>
            <a:lvl2pPr lvl="1" algn="l">
              <a:lnSpc>
                <a:spcPct val="100000"/>
              </a:lnSpc>
              <a:spcBef>
                <a:spcPts val="0"/>
              </a:spcBef>
              <a:spcAft>
                <a:spcPts val="0"/>
              </a:spcAft>
              <a:buClr>
                <a:schemeClr val="dk1"/>
              </a:buClr>
              <a:buSzPts val="1400"/>
              <a:buNone/>
              <a:defRPr>
                <a:solidFill>
                  <a:schemeClr val="dk1"/>
                </a:solidFill>
              </a:defRPr>
            </a:lvl2pPr>
            <a:lvl3pPr lvl="2" algn="l">
              <a:lnSpc>
                <a:spcPct val="100000"/>
              </a:lnSpc>
              <a:spcBef>
                <a:spcPts val="0"/>
              </a:spcBef>
              <a:spcAft>
                <a:spcPts val="0"/>
              </a:spcAft>
              <a:buClr>
                <a:schemeClr val="dk1"/>
              </a:buClr>
              <a:buSzPts val="1400"/>
              <a:buNone/>
              <a:defRPr>
                <a:solidFill>
                  <a:schemeClr val="dk1"/>
                </a:solidFill>
              </a:defRPr>
            </a:lvl3pPr>
            <a:lvl4pPr lvl="3" algn="l">
              <a:lnSpc>
                <a:spcPct val="100000"/>
              </a:lnSpc>
              <a:spcBef>
                <a:spcPts val="0"/>
              </a:spcBef>
              <a:spcAft>
                <a:spcPts val="0"/>
              </a:spcAft>
              <a:buClr>
                <a:schemeClr val="dk1"/>
              </a:buClr>
              <a:buSzPts val="1400"/>
              <a:buNone/>
              <a:defRPr>
                <a:solidFill>
                  <a:schemeClr val="dk1"/>
                </a:solidFill>
              </a:defRPr>
            </a:lvl4pPr>
            <a:lvl5pPr lvl="4" algn="l">
              <a:lnSpc>
                <a:spcPct val="100000"/>
              </a:lnSpc>
              <a:spcBef>
                <a:spcPts val="0"/>
              </a:spcBef>
              <a:spcAft>
                <a:spcPts val="0"/>
              </a:spcAft>
              <a:buClr>
                <a:schemeClr val="dk1"/>
              </a:buClr>
              <a:buSzPts val="1400"/>
              <a:buNone/>
              <a:defRPr>
                <a:solidFill>
                  <a:schemeClr val="dk1"/>
                </a:solidFill>
              </a:defRPr>
            </a:lvl5pPr>
            <a:lvl6pPr lvl="5" algn="l">
              <a:lnSpc>
                <a:spcPct val="100000"/>
              </a:lnSpc>
              <a:spcBef>
                <a:spcPts val="0"/>
              </a:spcBef>
              <a:spcAft>
                <a:spcPts val="0"/>
              </a:spcAft>
              <a:buClr>
                <a:schemeClr val="dk1"/>
              </a:buClr>
              <a:buSzPts val="1400"/>
              <a:buNone/>
              <a:defRPr>
                <a:solidFill>
                  <a:schemeClr val="dk1"/>
                </a:solidFill>
              </a:defRPr>
            </a:lvl6pPr>
            <a:lvl7pPr lvl="6" algn="l">
              <a:lnSpc>
                <a:spcPct val="100000"/>
              </a:lnSpc>
              <a:spcBef>
                <a:spcPts val="0"/>
              </a:spcBef>
              <a:spcAft>
                <a:spcPts val="0"/>
              </a:spcAft>
              <a:buClr>
                <a:schemeClr val="dk1"/>
              </a:buClr>
              <a:buSzPts val="1400"/>
              <a:buNone/>
              <a:defRPr>
                <a:solidFill>
                  <a:schemeClr val="dk1"/>
                </a:solidFill>
              </a:defRPr>
            </a:lvl7pPr>
            <a:lvl8pPr lvl="7" algn="l">
              <a:lnSpc>
                <a:spcPct val="100000"/>
              </a:lnSpc>
              <a:spcBef>
                <a:spcPts val="0"/>
              </a:spcBef>
              <a:spcAft>
                <a:spcPts val="0"/>
              </a:spcAft>
              <a:buClr>
                <a:schemeClr val="dk1"/>
              </a:buClr>
              <a:buSzPts val="1400"/>
              <a:buNone/>
              <a:defRPr>
                <a:solidFill>
                  <a:schemeClr val="dk1"/>
                </a:solidFill>
              </a:defRPr>
            </a:lvl8pPr>
            <a:lvl9pPr lvl="8" algn="l">
              <a:lnSpc>
                <a:spcPct val="100000"/>
              </a:lnSpc>
              <a:spcBef>
                <a:spcPts val="0"/>
              </a:spcBef>
              <a:spcAft>
                <a:spcPts val="0"/>
              </a:spcAft>
              <a:buClr>
                <a:schemeClr val="dk1"/>
              </a:buClr>
              <a:buSzPts val="1400"/>
              <a:buNone/>
              <a:defRPr>
                <a:solidFill>
                  <a:schemeClr val="dk1"/>
                </a:solidFill>
              </a:defRPr>
            </a:lvl9pPr>
          </a:lstStyle>
          <a:p/>
        </p:txBody>
      </p:sp>
      <p:sp>
        <p:nvSpPr>
          <p:cNvPr id="80" name="Google Shape;80;p14"/>
          <p:cNvSpPr txBox="1"/>
          <p:nvPr>
            <p:ph idx="4" type="title"/>
          </p:nvPr>
        </p:nvSpPr>
        <p:spPr>
          <a:xfrm>
            <a:off x="5145325" y="2603860"/>
            <a:ext cx="1579200" cy="3339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1pPr>
            <a:lvl2pPr lvl="1" algn="l">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2pPr>
            <a:lvl3pPr lvl="2" algn="l">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3pPr>
            <a:lvl4pPr lvl="3" algn="l">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4pPr>
            <a:lvl5pPr lvl="4" algn="l">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5pPr>
            <a:lvl6pPr lvl="5" algn="l">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6pPr>
            <a:lvl7pPr lvl="6" algn="l">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7pPr>
            <a:lvl8pPr lvl="7" algn="l">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8pPr>
            <a:lvl9pPr lvl="8" algn="l">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9pPr>
          </a:lstStyle>
          <a:p/>
        </p:txBody>
      </p:sp>
      <p:sp>
        <p:nvSpPr>
          <p:cNvPr id="81" name="Google Shape;81;p14"/>
          <p:cNvSpPr txBox="1"/>
          <p:nvPr>
            <p:ph idx="5" type="subTitle"/>
          </p:nvPr>
        </p:nvSpPr>
        <p:spPr>
          <a:xfrm>
            <a:off x="5145325" y="3237611"/>
            <a:ext cx="3011400" cy="208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dk1"/>
              </a:buClr>
              <a:buSzPts val="1400"/>
              <a:buNone/>
              <a:defRPr sz="1400">
                <a:solidFill>
                  <a:schemeClr val="dk1"/>
                </a:solidFill>
              </a:defRPr>
            </a:lvl1pPr>
            <a:lvl2pPr lvl="1" algn="l">
              <a:lnSpc>
                <a:spcPct val="100000"/>
              </a:lnSpc>
              <a:spcBef>
                <a:spcPts val="0"/>
              </a:spcBef>
              <a:spcAft>
                <a:spcPts val="0"/>
              </a:spcAft>
              <a:buClr>
                <a:schemeClr val="dk1"/>
              </a:buClr>
              <a:buSzPts val="1400"/>
              <a:buNone/>
              <a:defRPr>
                <a:solidFill>
                  <a:schemeClr val="dk1"/>
                </a:solidFill>
              </a:defRPr>
            </a:lvl2pPr>
            <a:lvl3pPr lvl="2" algn="l">
              <a:lnSpc>
                <a:spcPct val="100000"/>
              </a:lnSpc>
              <a:spcBef>
                <a:spcPts val="0"/>
              </a:spcBef>
              <a:spcAft>
                <a:spcPts val="0"/>
              </a:spcAft>
              <a:buClr>
                <a:schemeClr val="dk1"/>
              </a:buClr>
              <a:buSzPts val="1400"/>
              <a:buNone/>
              <a:defRPr>
                <a:solidFill>
                  <a:schemeClr val="dk1"/>
                </a:solidFill>
              </a:defRPr>
            </a:lvl3pPr>
            <a:lvl4pPr lvl="3" algn="l">
              <a:lnSpc>
                <a:spcPct val="100000"/>
              </a:lnSpc>
              <a:spcBef>
                <a:spcPts val="0"/>
              </a:spcBef>
              <a:spcAft>
                <a:spcPts val="0"/>
              </a:spcAft>
              <a:buClr>
                <a:schemeClr val="dk1"/>
              </a:buClr>
              <a:buSzPts val="1400"/>
              <a:buNone/>
              <a:defRPr>
                <a:solidFill>
                  <a:schemeClr val="dk1"/>
                </a:solidFill>
              </a:defRPr>
            </a:lvl4pPr>
            <a:lvl5pPr lvl="4" algn="l">
              <a:lnSpc>
                <a:spcPct val="100000"/>
              </a:lnSpc>
              <a:spcBef>
                <a:spcPts val="0"/>
              </a:spcBef>
              <a:spcAft>
                <a:spcPts val="0"/>
              </a:spcAft>
              <a:buClr>
                <a:schemeClr val="dk1"/>
              </a:buClr>
              <a:buSzPts val="1400"/>
              <a:buNone/>
              <a:defRPr>
                <a:solidFill>
                  <a:schemeClr val="dk1"/>
                </a:solidFill>
              </a:defRPr>
            </a:lvl5pPr>
            <a:lvl6pPr lvl="5" algn="l">
              <a:lnSpc>
                <a:spcPct val="100000"/>
              </a:lnSpc>
              <a:spcBef>
                <a:spcPts val="0"/>
              </a:spcBef>
              <a:spcAft>
                <a:spcPts val="0"/>
              </a:spcAft>
              <a:buClr>
                <a:schemeClr val="dk1"/>
              </a:buClr>
              <a:buSzPts val="1400"/>
              <a:buNone/>
              <a:defRPr>
                <a:solidFill>
                  <a:schemeClr val="dk1"/>
                </a:solidFill>
              </a:defRPr>
            </a:lvl6pPr>
            <a:lvl7pPr lvl="6" algn="l">
              <a:lnSpc>
                <a:spcPct val="100000"/>
              </a:lnSpc>
              <a:spcBef>
                <a:spcPts val="0"/>
              </a:spcBef>
              <a:spcAft>
                <a:spcPts val="0"/>
              </a:spcAft>
              <a:buClr>
                <a:schemeClr val="dk1"/>
              </a:buClr>
              <a:buSzPts val="1400"/>
              <a:buNone/>
              <a:defRPr>
                <a:solidFill>
                  <a:schemeClr val="dk1"/>
                </a:solidFill>
              </a:defRPr>
            </a:lvl7pPr>
            <a:lvl8pPr lvl="7" algn="l">
              <a:lnSpc>
                <a:spcPct val="100000"/>
              </a:lnSpc>
              <a:spcBef>
                <a:spcPts val="0"/>
              </a:spcBef>
              <a:spcAft>
                <a:spcPts val="0"/>
              </a:spcAft>
              <a:buClr>
                <a:schemeClr val="dk1"/>
              </a:buClr>
              <a:buSzPts val="1400"/>
              <a:buNone/>
              <a:defRPr>
                <a:solidFill>
                  <a:schemeClr val="dk1"/>
                </a:solidFill>
              </a:defRPr>
            </a:lvl8pPr>
            <a:lvl9pPr lvl="8" algn="l">
              <a:lnSpc>
                <a:spcPct val="100000"/>
              </a:lnSpc>
              <a:spcBef>
                <a:spcPts val="0"/>
              </a:spcBef>
              <a:spcAft>
                <a:spcPts val="0"/>
              </a:spcAft>
              <a:buClr>
                <a:schemeClr val="dk1"/>
              </a:buClr>
              <a:buSzPts val="1400"/>
              <a:buNone/>
              <a:defRPr>
                <a:solidFill>
                  <a:schemeClr val="dk1"/>
                </a:solidFill>
              </a:defRPr>
            </a:lvl9pPr>
          </a:lstStyle>
          <a:p/>
        </p:txBody>
      </p:sp>
      <p:sp>
        <p:nvSpPr>
          <p:cNvPr id="82" name="Google Shape;82;p14"/>
          <p:cNvSpPr txBox="1"/>
          <p:nvPr>
            <p:ph idx="6" type="title"/>
          </p:nvPr>
        </p:nvSpPr>
        <p:spPr>
          <a:xfrm>
            <a:off x="5145325" y="3563260"/>
            <a:ext cx="1579200" cy="3339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1pPr>
            <a:lvl2pPr lvl="1" algn="l">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2pPr>
            <a:lvl3pPr lvl="2" algn="l">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3pPr>
            <a:lvl4pPr lvl="3" algn="l">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4pPr>
            <a:lvl5pPr lvl="4" algn="l">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5pPr>
            <a:lvl6pPr lvl="5" algn="l">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6pPr>
            <a:lvl7pPr lvl="6" algn="l">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7pPr>
            <a:lvl8pPr lvl="7" algn="l">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8pPr>
            <a:lvl9pPr lvl="8" algn="l">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9pPr>
          </a:lstStyle>
          <a:p/>
        </p:txBody>
      </p:sp>
      <p:sp>
        <p:nvSpPr>
          <p:cNvPr id="83" name="Google Shape;83;p14"/>
          <p:cNvSpPr txBox="1"/>
          <p:nvPr>
            <p:ph idx="7" type="subTitle"/>
          </p:nvPr>
        </p:nvSpPr>
        <p:spPr>
          <a:xfrm>
            <a:off x="5145325" y="4198597"/>
            <a:ext cx="3011400" cy="208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dk1"/>
              </a:buClr>
              <a:buSzPts val="1400"/>
              <a:buNone/>
              <a:defRPr sz="1400">
                <a:solidFill>
                  <a:schemeClr val="dk1"/>
                </a:solidFill>
              </a:defRPr>
            </a:lvl1pPr>
            <a:lvl2pPr lvl="1" algn="l">
              <a:lnSpc>
                <a:spcPct val="100000"/>
              </a:lnSpc>
              <a:spcBef>
                <a:spcPts val="0"/>
              </a:spcBef>
              <a:spcAft>
                <a:spcPts val="0"/>
              </a:spcAft>
              <a:buClr>
                <a:schemeClr val="dk1"/>
              </a:buClr>
              <a:buSzPts val="1400"/>
              <a:buNone/>
              <a:defRPr>
                <a:solidFill>
                  <a:schemeClr val="dk1"/>
                </a:solidFill>
              </a:defRPr>
            </a:lvl2pPr>
            <a:lvl3pPr lvl="2" algn="l">
              <a:lnSpc>
                <a:spcPct val="100000"/>
              </a:lnSpc>
              <a:spcBef>
                <a:spcPts val="0"/>
              </a:spcBef>
              <a:spcAft>
                <a:spcPts val="0"/>
              </a:spcAft>
              <a:buClr>
                <a:schemeClr val="dk1"/>
              </a:buClr>
              <a:buSzPts val="1400"/>
              <a:buNone/>
              <a:defRPr>
                <a:solidFill>
                  <a:schemeClr val="dk1"/>
                </a:solidFill>
              </a:defRPr>
            </a:lvl3pPr>
            <a:lvl4pPr lvl="3" algn="l">
              <a:lnSpc>
                <a:spcPct val="100000"/>
              </a:lnSpc>
              <a:spcBef>
                <a:spcPts val="0"/>
              </a:spcBef>
              <a:spcAft>
                <a:spcPts val="0"/>
              </a:spcAft>
              <a:buClr>
                <a:schemeClr val="dk1"/>
              </a:buClr>
              <a:buSzPts val="1400"/>
              <a:buNone/>
              <a:defRPr>
                <a:solidFill>
                  <a:schemeClr val="dk1"/>
                </a:solidFill>
              </a:defRPr>
            </a:lvl4pPr>
            <a:lvl5pPr lvl="4" algn="l">
              <a:lnSpc>
                <a:spcPct val="100000"/>
              </a:lnSpc>
              <a:spcBef>
                <a:spcPts val="0"/>
              </a:spcBef>
              <a:spcAft>
                <a:spcPts val="0"/>
              </a:spcAft>
              <a:buClr>
                <a:schemeClr val="dk1"/>
              </a:buClr>
              <a:buSzPts val="1400"/>
              <a:buNone/>
              <a:defRPr>
                <a:solidFill>
                  <a:schemeClr val="dk1"/>
                </a:solidFill>
              </a:defRPr>
            </a:lvl5pPr>
            <a:lvl6pPr lvl="5" algn="l">
              <a:lnSpc>
                <a:spcPct val="100000"/>
              </a:lnSpc>
              <a:spcBef>
                <a:spcPts val="0"/>
              </a:spcBef>
              <a:spcAft>
                <a:spcPts val="0"/>
              </a:spcAft>
              <a:buClr>
                <a:schemeClr val="dk1"/>
              </a:buClr>
              <a:buSzPts val="1400"/>
              <a:buNone/>
              <a:defRPr>
                <a:solidFill>
                  <a:schemeClr val="dk1"/>
                </a:solidFill>
              </a:defRPr>
            </a:lvl6pPr>
            <a:lvl7pPr lvl="6" algn="l">
              <a:lnSpc>
                <a:spcPct val="100000"/>
              </a:lnSpc>
              <a:spcBef>
                <a:spcPts val="0"/>
              </a:spcBef>
              <a:spcAft>
                <a:spcPts val="0"/>
              </a:spcAft>
              <a:buClr>
                <a:schemeClr val="dk1"/>
              </a:buClr>
              <a:buSzPts val="1400"/>
              <a:buNone/>
              <a:defRPr>
                <a:solidFill>
                  <a:schemeClr val="dk1"/>
                </a:solidFill>
              </a:defRPr>
            </a:lvl7pPr>
            <a:lvl8pPr lvl="7" algn="l">
              <a:lnSpc>
                <a:spcPct val="100000"/>
              </a:lnSpc>
              <a:spcBef>
                <a:spcPts val="0"/>
              </a:spcBef>
              <a:spcAft>
                <a:spcPts val="0"/>
              </a:spcAft>
              <a:buClr>
                <a:schemeClr val="dk1"/>
              </a:buClr>
              <a:buSzPts val="1400"/>
              <a:buNone/>
              <a:defRPr>
                <a:solidFill>
                  <a:schemeClr val="dk1"/>
                </a:solidFill>
              </a:defRPr>
            </a:lvl8pPr>
            <a:lvl9pPr lvl="8" algn="l">
              <a:lnSpc>
                <a:spcPct val="100000"/>
              </a:lnSpc>
              <a:spcBef>
                <a:spcPts val="0"/>
              </a:spcBef>
              <a:spcAft>
                <a:spcPts val="0"/>
              </a:spcAft>
              <a:buClr>
                <a:schemeClr val="dk1"/>
              </a:buClr>
              <a:buSzPts val="1400"/>
              <a:buNone/>
              <a:defRPr>
                <a:solidFill>
                  <a:schemeClr val="dk1"/>
                </a:solidFill>
              </a:defRPr>
            </a:lvl9pPr>
          </a:lstStyle>
          <a:p/>
        </p:txBody>
      </p:sp>
      <p:sp>
        <p:nvSpPr>
          <p:cNvPr id="84" name="Google Shape;84;p14"/>
          <p:cNvSpPr txBox="1"/>
          <p:nvPr>
            <p:ph idx="8" type="title"/>
          </p:nvPr>
        </p:nvSpPr>
        <p:spPr>
          <a:xfrm>
            <a:off x="713225" y="2307450"/>
            <a:ext cx="2818200" cy="528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2300"/>
              <a:buFont typeface="Montserrat"/>
              <a:buNone/>
              <a:defRPr sz="2600">
                <a:solidFill>
                  <a:schemeClr val="lt1"/>
                </a:solidFill>
                <a:latin typeface="Montserrat"/>
                <a:ea typeface="Montserrat"/>
                <a:cs typeface="Montserrat"/>
                <a:sym typeface="Montserrat"/>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1">
  <p:cSld name="CUSTOM_22">
    <p:spTree>
      <p:nvGrpSpPr>
        <p:cNvPr id="85" name="Shape 85"/>
        <p:cNvGrpSpPr/>
        <p:nvPr/>
      </p:nvGrpSpPr>
      <p:grpSpPr>
        <a:xfrm>
          <a:off x="0" y="0"/>
          <a:ext cx="0" cy="0"/>
          <a:chOff x="0" y="0"/>
          <a:chExt cx="0" cy="0"/>
        </a:xfrm>
      </p:grpSpPr>
      <p:sp>
        <p:nvSpPr>
          <p:cNvPr id="86" name="Google Shape;86;p15"/>
          <p:cNvSpPr/>
          <p:nvPr/>
        </p:nvSpPr>
        <p:spPr>
          <a:xfrm>
            <a:off x="0" y="0"/>
            <a:ext cx="4562400" cy="51435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 name="Google Shape;87;p15"/>
          <p:cNvSpPr txBox="1"/>
          <p:nvPr>
            <p:ph type="title"/>
          </p:nvPr>
        </p:nvSpPr>
        <p:spPr>
          <a:xfrm>
            <a:off x="431775" y="3022992"/>
            <a:ext cx="3423600" cy="6291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2500"/>
              <a:buFont typeface="Montserrat"/>
              <a:buNone/>
              <a:defRPr sz="2500">
                <a:solidFill>
                  <a:schemeClr val="lt1"/>
                </a:solidFill>
                <a:latin typeface="Montserrat"/>
                <a:ea typeface="Montserrat"/>
                <a:cs typeface="Montserrat"/>
                <a:sym typeface="Montserrat"/>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p:txBody>
      </p:sp>
      <p:sp>
        <p:nvSpPr>
          <p:cNvPr id="88" name="Google Shape;88;p15"/>
          <p:cNvSpPr txBox="1"/>
          <p:nvPr>
            <p:ph idx="2" type="title"/>
          </p:nvPr>
        </p:nvSpPr>
        <p:spPr>
          <a:xfrm>
            <a:off x="431775" y="1968000"/>
            <a:ext cx="3057300" cy="1382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7000"/>
              <a:buNone/>
              <a:defRPr sz="7000">
                <a:solidFill>
                  <a:schemeClr val="lt1"/>
                </a:solidFill>
              </a:defRPr>
            </a:lvl1pPr>
            <a:lvl2pPr lvl="1" algn="l">
              <a:lnSpc>
                <a:spcPct val="100000"/>
              </a:lnSpc>
              <a:spcBef>
                <a:spcPts val="0"/>
              </a:spcBef>
              <a:spcAft>
                <a:spcPts val="0"/>
              </a:spcAft>
              <a:buClr>
                <a:schemeClr val="lt1"/>
              </a:buClr>
              <a:buSzPts val="7000"/>
              <a:buNone/>
              <a:defRPr sz="7000">
                <a:solidFill>
                  <a:schemeClr val="lt1"/>
                </a:solidFill>
              </a:defRPr>
            </a:lvl2pPr>
            <a:lvl3pPr lvl="2" algn="l">
              <a:lnSpc>
                <a:spcPct val="100000"/>
              </a:lnSpc>
              <a:spcBef>
                <a:spcPts val="0"/>
              </a:spcBef>
              <a:spcAft>
                <a:spcPts val="0"/>
              </a:spcAft>
              <a:buClr>
                <a:schemeClr val="lt1"/>
              </a:buClr>
              <a:buSzPts val="7000"/>
              <a:buNone/>
              <a:defRPr sz="7000">
                <a:solidFill>
                  <a:schemeClr val="lt1"/>
                </a:solidFill>
              </a:defRPr>
            </a:lvl3pPr>
            <a:lvl4pPr lvl="3" algn="l">
              <a:lnSpc>
                <a:spcPct val="100000"/>
              </a:lnSpc>
              <a:spcBef>
                <a:spcPts val="0"/>
              </a:spcBef>
              <a:spcAft>
                <a:spcPts val="0"/>
              </a:spcAft>
              <a:buClr>
                <a:schemeClr val="lt1"/>
              </a:buClr>
              <a:buSzPts val="7000"/>
              <a:buNone/>
              <a:defRPr sz="7000">
                <a:solidFill>
                  <a:schemeClr val="lt1"/>
                </a:solidFill>
              </a:defRPr>
            </a:lvl4pPr>
            <a:lvl5pPr lvl="4" algn="l">
              <a:lnSpc>
                <a:spcPct val="100000"/>
              </a:lnSpc>
              <a:spcBef>
                <a:spcPts val="0"/>
              </a:spcBef>
              <a:spcAft>
                <a:spcPts val="0"/>
              </a:spcAft>
              <a:buClr>
                <a:schemeClr val="lt1"/>
              </a:buClr>
              <a:buSzPts val="7000"/>
              <a:buNone/>
              <a:defRPr sz="7000">
                <a:solidFill>
                  <a:schemeClr val="lt1"/>
                </a:solidFill>
              </a:defRPr>
            </a:lvl5pPr>
            <a:lvl6pPr lvl="5" algn="l">
              <a:lnSpc>
                <a:spcPct val="100000"/>
              </a:lnSpc>
              <a:spcBef>
                <a:spcPts val="0"/>
              </a:spcBef>
              <a:spcAft>
                <a:spcPts val="0"/>
              </a:spcAft>
              <a:buClr>
                <a:schemeClr val="lt1"/>
              </a:buClr>
              <a:buSzPts val="7000"/>
              <a:buNone/>
              <a:defRPr sz="7000">
                <a:solidFill>
                  <a:schemeClr val="lt1"/>
                </a:solidFill>
              </a:defRPr>
            </a:lvl6pPr>
            <a:lvl7pPr lvl="6" algn="l">
              <a:lnSpc>
                <a:spcPct val="100000"/>
              </a:lnSpc>
              <a:spcBef>
                <a:spcPts val="0"/>
              </a:spcBef>
              <a:spcAft>
                <a:spcPts val="0"/>
              </a:spcAft>
              <a:buClr>
                <a:schemeClr val="lt1"/>
              </a:buClr>
              <a:buSzPts val="7000"/>
              <a:buNone/>
              <a:defRPr sz="7000">
                <a:solidFill>
                  <a:schemeClr val="lt1"/>
                </a:solidFill>
              </a:defRPr>
            </a:lvl7pPr>
            <a:lvl8pPr lvl="7" algn="l">
              <a:lnSpc>
                <a:spcPct val="100000"/>
              </a:lnSpc>
              <a:spcBef>
                <a:spcPts val="0"/>
              </a:spcBef>
              <a:spcAft>
                <a:spcPts val="0"/>
              </a:spcAft>
              <a:buClr>
                <a:schemeClr val="lt1"/>
              </a:buClr>
              <a:buSzPts val="7000"/>
              <a:buNone/>
              <a:defRPr sz="7000">
                <a:solidFill>
                  <a:schemeClr val="lt1"/>
                </a:solidFill>
              </a:defRPr>
            </a:lvl8pPr>
            <a:lvl9pPr lvl="8" algn="l">
              <a:lnSpc>
                <a:spcPct val="100000"/>
              </a:lnSpc>
              <a:spcBef>
                <a:spcPts val="0"/>
              </a:spcBef>
              <a:spcAft>
                <a:spcPts val="0"/>
              </a:spcAft>
              <a:buClr>
                <a:schemeClr val="lt1"/>
              </a:buClr>
              <a:buSzPts val="7000"/>
              <a:buNone/>
              <a:defRPr sz="7000">
                <a:solidFill>
                  <a:schemeClr val="lt1"/>
                </a:solidFill>
              </a:defRPr>
            </a:lvl9pPr>
          </a:lstStyle>
          <a:p/>
        </p:txBody>
      </p:sp>
      <p:sp>
        <p:nvSpPr>
          <p:cNvPr id="89" name="Google Shape;89;p15"/>
          <p:cNvSpPr txBox="1"/>
          <p:nvPr>
            <p:ph idx="1" type="subTitle"/>
          </p:nvPr>
        </p:nvSpPr>
        <p:spPr>
          <a:xfrm>
            <a:off x="431775" y="3519908"/>
            <a:ext cx="3246900" cy="404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1700"/>
              <a:buNone/>
              <a:defRPr sz="1700">
                <a:solidFill>
                  <a:schemeClr val="lt1"/>
                </a:solidFill>
              </a:defRPr>
            </a:lvl1pPr>
            <a:lvl2pPr lvl="1" algn="l">
              <a:lnSpc>
                <a:spcPct val="100000"/>
              </a:lnSpc>
              <a:spcBef>
                <a:spcPts val="0"/>
              </a:spcBef>
              <a:spcAft>
                <a:spcPts val="0"/>
              </a:spcAft>
              <a:buClr>
                <a:schemeClr val="lt1"/>
              </a:buClr>
              <a:buSzPts val="1600"/>
              <a:buNone/>
              <a:defRPr sz="1600">
                <a:solidFill>
                  <a:schemeClr val="lt1"/>
                </a:solidFill>
              </a:defRPr>
            </a:lvl2pPr>
            <a:lvl3pPr lvl="2" algn="l">
              <a:lnSpc>
                <a:spcPct val="100000"/>
              </a:lnSpc>
              <a:spcBef>
                <a:spcPts val="0"/>
              </a:spcBef>
              <a:spcAft>
                <a:spcPts val="0"/>
              </a:spcAft>
              <a:buClr>
                <a:schemeClr val="lt1"/>
              </a:buClr>
              <a:buSzPts val="1600"/>
              <a:buNone/>
              <a:defRPr sz="1600">
                <a:solidFill>
                  <a:schemeClr val="lt1"/>
                </a:solidFill>
              </a:defRPr>
            </a:lvl3pPr>
            <a:lvl4pPr lvl="3" algn="l">
              <a:lnSpc>
                <a:spcPct val="100000"/>
              </a:lnSpc>
              <a:spcBef>
                <a:spcPts val="0"/>
              </a:spcBef>
              <a:spcAft>
                <a:spcPts val="0"/>
              </a:spcAft>
              <a:buClr>
                <a:schemeClr val="lt1"/>
              </a:buClr>
              <a:buSzPts val="1600"/>
              <a:buNone/>
              <a:defRPr sz="1600">
                <a:solidFill>
                  <a:schemeClr val="lt1"/>
                </a:solidFill>
              </a:defRPr>
            </a:lvl4pPr>
            <a:lvl5pPr lvl="4" algn="l">
              <a:lnSpc>
                <a:spcPct val="100000"/>
              </a:lnSpc>
              <a:spcBef>
                <a:spcPts val="0"/>
              </a:spcBef>
              <a:spcAft>
                <a:spcPts val="0"/>
              </a:spcAft>
              <a:buClr>
                <a:schemeClr val="lt1"/>
              </a:buClr>
              <a:buSzPts val="1600"/>
              <a:buNone/>
              <a:defRPr sz="1600">
                <a:solidFill>
                  <a:schemeClr val="lt1"/>
                </a:solidFill>
              </a:defRPr>
            </a:lvl5pPr>
            <a:lvl6pPr lvl="5" algn="l">
              <a:lnSpc>
                <a:spcPct val="100000"/>
              </a:lnSpc>
              <a:spcBef>
                <a:spcPts val="0"/>
              </a:spcBef>
              <a:spcAft>
                <a:spcPts val="0"/>
              </a:spcAft>
              <a:buClr>
                <a:schemeClr val="lt1"/>
              </a:buClr>
              <a:buSzPts val="1600"/>
              <a:buNone/>
              <a:defRPr sz="1600">
                <a:solidFill>
                  <a:schemeClr val="lt1"/>
                </a:solidFill>
              </a:defRPr>
            </a:lvl6pPr>
            <a:lvl7pPr lvl="6" algn="l">
              <a:lnSpc>
                <a:spcPct val="100000"/>
              </a:lnSpc>
              <a:spcBef>
                <a:spcPts val="0"/>
              </a:spcBef>
              <a:spcAft>
                <a:spcPts val="0"/>
              </a:spcAft>
              <a:buClr>
                <a:schemeClr val="lt1"/>
              </a:buClr>
              <a:buSzPts val="1600"/>
              <a:buNone/>
              <a:defRPr sz="1600">
                <a:solidFill>
                  <a:schemeClr val="lt1"/>
                </a:solidFill>
              </a:defRPr>
            </a:lvl7pPr>
            <a:lvl8pPr lvl="7" algn="l">
              <a:lnSpc>
                <a:spcPct val="100000"/>
              </a:lnSpc>
              <a:spcBef>
                <a:spcPts val="0"/>
              </a:spcBef>
              <a:spcAft>
                <a:spcPts val="0"/>
              </a:spcAft>
              <a:buClr>
                <a:schemeClr val="lt1"/>
              </a:buClr>
              <a:buSzPts val="1600"/>
              <a:buNone/>
              <a:defRPr sz="1600">
                <a:solidFill>
                  <a:schemeClr val="lt1"/>
                </a:solidFill>
              </a:defRPr>
            </a:lvl8pPr>
            <a:lvl9pPr lvl="8" algn="l">
              <a:lnSpc>
                <a:spcPct val="100000"/>
              </a:lnSpc>
              <a:spcBef>
                <a:spcPts val="0"/>
              </a:spcBef>
              <a:spcAft>
                <a:spcPts val="0"/>
              </a:spcAft>
              <a:buClr>
                <a:schemeClr val="lt1"/>
              </a:buClr>
              <a:buSzPts val="1600"/>
              <a:buNone/>
              <a:defRPr sz="1600">
                <a:solidFill>
                  <a:schemeClr val="lt1"/>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6">
    <p:bg>
      <p:bgPr>
        <a:solidFill>
          <a:schemeClr val="dk1"/>
        </a:solidFill>
      </p:bgPr>
    </p:bg>
    <p:spTree>
      <p:nvGrpSpPr>
        <p:cNvPr id="90" name="Shape 90"/>
        <p:cNvGrpSpPr/>
        <p:nvPr/>
      </p:nvGrpSpPr>
      <p:grpSpPr>
        <a:xfrm>
          <a:off x="0" y="0"/>
          <a:ext cx="0" cy="0"/>
          <a:chOff x="0" y="0"/>
          <a:chExt cx="0" cy="0"/>
        </a:xfrm>
      </p:grpSpPr>
      <p:sp>
        <p:nvSpPr>
          <p:cNvPr id="91" name="Google Shape;91;p16"/>
          <p:cNvSpPr txBox="1"/>
          <p:nvPr>
            <p:ph type="title"/>
          </p:nvPr>
        </p:nvSpPr>
        <p:spPr>
          <a:xfrm>
            <a:off x="1974300" y="1440200"/>
            <a:ext cx="5195400" cy="528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2600"/>
              <a:buFont typeface="Montserrat"/>
              <a:buNone/>
              <a:defRPr sz="2600">
                <a:solidFill>
                  <a:schemeClr val="lt1"/>
                </a:solidFill>
                <a:latin typeface="Montserrat"/>
                <a:ea typeface="Montserrat"/>
                <a:cs typeface="Montserrat"/>
                <a:sym typeface="Montserrat"/>
              </a:defRPr>
            </a:lvl1pPr>
            <a:lvl2pPr lvl="1" algn="l">
              <a:lnSpc>
                <a:spcPct val="100000"/>
              </a:lnSpc>
              <a:spcBef>
                <a:spcPts val="0"/>
              </a:spcBef>
              <a:spcAft>
                <a:spcPts val="0"/>
              </a:spcAft>
              <a:buClr>
                <a:schemeClr val="lt1"/>
              </a:buClr>
              <a:buSzPts val="2000"/>
              <a:buNone/>
              <a:defRPr sz="2000">
                <a:solidFill>
                  <a:schemeClr val="lt1"/>
                </a:solidFill>
              </a:defRPr>
            </a:lvl2pPr>
            <a:lvl3pPr lvl="2" algn="l">
              <a:lnSpc>
                <a:spcPct val="100000"/>
              </a:lnSpc>
              <a:spcBef>
                <a:spcPts val="0"/>
              </a:spcBef>
              <a:spcAft>
                <a:spcPts val="0"/>
              </a:spcAft>
              <a:buClr>
                <a:schemeClr val="lt1"/>
              </a:buClr>
              <a:buSzPts val="2000"/>
              <a:buNone/>
              <a:defRPr sz="2000">
                <a:solidFill>
                  <a:schemeClr val="lt1"/>
                </a:solidFill>
              </a:defRPr>
            </a:lvl3pPr>
            <a:lvl4pPr lvl="3" algn="l">
              <a:lnSpc>
                <a:spcPct val="100000"/>
              </a:lnSpc>
              <a:spcBef>
                <a:spcPts val="0"/>
              </a:spcBef>
              <a:spcAft>
                <a:spcPts val="0"/>
              </a:spcAft>
              <a:buClr>
                <a:schemeClr val="lt1"/>
              </a:buClr>
              <a:buSzPts val="2000"/>
              <a:buNone/>
              <a:defRPr sz="2000">
                <a:solidFill>
                  <a:schemeClr val="lt1"/>
                </a:solidFill>
              </a:defRPr>
            </a:lvl4pPr>
            <a:lvl5pPr lvl="4" algn="l">
              <a:lnSpc>
                <a:spcPct val="100000"/>
              </a:lnSpc>
              <a:spcBef>
                <a:spcPts val="0"/>
              </a:spcBef>
              <a:spcAft>
                <a:spcPts val="0"/>
              </a:spcAft>
              <a:buClr>
                <a:schemeClr val="lt1"/>
              </a:buClr>
              <a:buSzPts val="2000"/>
              <a:buNone/>
              <a:defRPr sz="2000">
                <a:solidFill>
                  <a:schemeClr val="lt1"/>
                </a:solidFill>
              </a:defRPr>
            </a:lvl5pPr>
            <a:lvl6pPr lvl="5" algn="l">
              <a:lnSpc>
                <a:spcPct val="100000"/>
              </a:lnSpc>
              <a:spcBef>
                <a:spcPts val="0"/>
              </a:spcBef>
              <a:spcAft>
                <a:spcPts val="0"/>
              </a:spcAft>
              <a:buClr>
                <a:schemeClr val="lt1"/>
              </a:buClr>
              <a:buSzPts val="2000"/>
              <a:buNone/>
              <a:defRPr sz="2000">
                <a:solidFill>
                  <a:schemeClr val="lt1"/>
                </a:solidFill>
              </a:defRPr>
            </a:lvl6pPr>
            <a:lvl7pPr lvl="6" algn="l">
              <a:lnSpc>
                <a:spcPct val="100000"/>
              </a:lnSpc>
              <a:spcBef>
                <a:spcPts val="0"/>
              </a:spcBef>
              <a:spcAft>
                <a:spcPts val="0"/>
              </a:spcAft>
              <a:buClr>
                <a:schemeClr val="lt1"/>
              </a:buClr>
              <a:buSzPts val="2000"/>
              <a:buNone/>
              <a:defRPr sz="2000">
                <a:solidFill>
                  <a:schemeClr val="lt1"/>
                </a:solidFill>
              </a:defRPr>
            </a:lvl7pPr>
            <a:lvl8pPr lvl="7" algn="l">
              <a:lnSpc>
                <a:spcPct val="100000"/>
              </a:lnSpc>
              <a:spcBef>
                <a:spcPts val="0"/>
              </a:spcBef>
              <a:spcAft>
                <a:spcPts val="0"/>
              </a:spcAft>
              <a:buClr>
                <a:schemeClr val="lt1"/>
              </a:buClr>
              <a:buSzPts val="2000"/>
              <a:buNone/>
              <a:defRPr sz="2000">
                <a:solidFill>
                  <a:schemeClr val="lt1"/>
                </a:solidFill>
              </a:defRPr>
            </a:lvl8pPr>
            <a:lvl9pPr lvl="8" algn="l">
              <a:lnSpc>
                <a:spcPct val="100000"/>
              </a:lnSpc>
              <a:spcBef>
                <a:spcPts val="0"/>
              </a:spcBef>
              <a:spcAft>
                <a:spcPts val="0"/>
              </a:spcAft>
              <a:buClr>
                <a:schemeClr val="lt1"/>
              </a:buClr>
              <a:buSzPts val="2000"/>
              <a:buNone/>
              <a:defRPr sz="2000">
                <a:solidFill>
                  <a:schemeClr val="lt1"/>
                </a:solidFill>
              </a:defRPr>
            </a:lvl9pPr>
          </a:lstStyle>
          <a:p/>
        </p:txBody>
      </p:sp>
      <p:sp>
        <p:nvSpPr>
          <p:cNvPr id="92" name="Google Shape;92;p16"/>
          <p:cNvSpPr txBox="1"/>
          <p:nvPr>
            <p:ph idx="1" type="subTitle"/>
          </p:nvPr>
        </p:nvSpPr>
        <p:spPr>
          <a:xfrm>
            <a:off x="2607250" y="3082575"/>
            <a:ext cx="3699300" cy="258000"/>
          </a:xfrm>
          <a:prstGeom prst="rect">
            <a:avLst/>
          </a:prstGeom>
          <a:noFill/>
          <a:ln>
            <a:noFill/>
          </a:ln>
        </p:spPr>
        <p:txBody>
          <a:bodyPr anchorCtr="0" anchor="t" bIns="91425" lIns="91425" spcFirstLastPara="1" rIns="91425" wrap="square" tIns="91425">
            <a:noAutofit/>
          </a:bodyPr>
          <a:lstStyle>
            <a:lvl1pPr lvl="0" algn="ctr">
              <a:lnSpc>
                <a:spcPct val="115000"/>
              </a:lnSpc>
              <a:spcBef>
                <a:spcPts val="0"/>
              </a:spcBef>
              <a:spcAft>
                <a:spcPts val="0"/>
              </a:spcAft>
              <a:buClr>
                <a:schemeClr val="lt1"/>
              </a:buClr>
              <a:buSzPts val="1400"/>
              <a:buFont typeface="Montserrat Light"/>
              <a:buNone/>
              <a:defRPr sz="1400">
                <a:solidFill>
                  <a:schemeClr val="lt1"/>
                </a:solidFill>
                <a:latin typeface="Montserrat Light"/>
                <a:ea typeface="Montserrat Light"/>
                <a:cs typeface="Montserrat Light"/>
                <a:sym typeface="Montserrat Light"/>
              </a:defRPr>
            </a:lvl1pPr>
            <a:lvl2pPr lvl="1" algn="l">
              <a:lnSpc>
                <a:spcPct val="115000"/>
              </a:lnSpc>
              <a:spcBef>
                <a:spcPts val="1600"/>
              </a:spcBef>
              <a:spcAft>
                <a:spcPts val="0"/>
              </a:spcAft>
              <a:buClr>
                <a:schemeClr val="lt1"/>
              </a:buClr>
              <a:buSzPts val="1400"/>
              <a:buNone/>
              <a:defRPr>
                <a:solidFill>
                  <a:schemeClr val="lt1"/>
                </a:solidFill>
              </a:defRPr>
            </a:lvl2pPr>
            <a:lvl3pPr lvl="2" algn="l">
              <a:lnSpc>
                <a:spcPct val="115000"/>
              </a:lnSpc>
              <a:spcBef>
                <a:spcPts val="1600"/>
              </a:spcBef>
              <a:spcAft>
                <a:spcPts val="0"/>
              </a:spcAft>
              <a:buClr>
                <a:schemeClr val="lt1"/>
              </a:buClr>
              <a:buSzPts val="1400"/>
              <a:buNone/>
              <a:defRPr>
                <a:solidFill>
                  <a:schemeClr val="lt1"/>
                </a:solidFill>
              </a:defRPr>
            </a:lvl3pPr>
            <a:lvl4pPr lvl="3" algn="l">
              <a:lnSpc>
                <a:spcPct val="115000"/>
              </a:lnSpc>
              <a:spcBef>
                <a:spcPts val="1600"/>
              </a:spcBef>
              <a:spcAft>
                <a:spcPts val="0"/>
              </a:spcAft>
              <a:buClr>
                <a:schemeClr val="lt1"/>
              </a:buClr>
              <a:buSzPts val="1400"/>
              <a:buNone/>
              <a:defRPr>
                <a:solidFill>
                  <a:schemeClr val="lt1"/>
                </a:solidFill>
              </a:defRPr>
            </a:lvl4pPr>
            <a:lvl5pPr lvl="4" algn="l">
              <a:lnSpc>
                <a:spcPct val="115000"/>
              </a:lnSpc>
              <a:spcBef>
                <a:spcPts val="1600"/>
              </a:spcBef>
              <a:spcAft>
                <a:spcPts val="0"/>
              </a:spcAft>
              <a:buClr>
                <a:schemeClr val="lt1"/>
              </a:buClr>
              <a:buSzPts val="1400"/>
              <a:buNone/>
              <a:defRPr>
                <a:solidFill>
                  <a:schemeClr val="lt1"/>
                </a:solidFill>
              </a:defRPr>
            </a:lvl5pPr>
            <a:lvl6pPr lvl="5" algn="l">
              <a:lnSpc>
                <a:spcPct val="115000"/>
              </a:lnSpc>
              <a:spcBef>
                <a:spcPts val="1600"/>
              </a:spcBef>
              <a:spcAft>
                <a:spcPts val="0"/>
              </a:spcAft>
              <a:buClr>
                <a:schemeClr val="lt1"/>
              </a:buClr>
              <a:buSzPts val="1400"/>
              <a:buNone/>
              <a:defRPr>
                <a:solidFill>
                  <a:schemeClr val="lt1"/>
                </a:solidFill>
              </a:defRPr>
            </a:lvl6pPr>
            <a:lvl7pPr lvl="6" algn="l">
              <a:lnSpc>
                <a:spcPct val="115000"/>
              </a:lnSpc>
              <a:spcBef>
                <a:spcPts val="1600"/>
              </a:spcBef>
              <a:spcAft>
                <a:spcPts val="0"/>
              </a:spcAft>
              <a:buClr>
                <a:schemeClr val="lt1"/>
              </a:buClr>
              <a:buSzPts val="1400"/>
              <a:buNone/>
              <a:defRPr>
                <a:solidFill>
                  <a:schemeClr val="lt1"/>
                </a:solidFill>
              </a:defRPr>
            </a:lvl7pPr>
            <a:lvl8pPr lvl="7" algn="l">
              <a:lnSpc>
                <a:spcPct val="115000"/>
              </a:lnSpc>
              <a:spcBef>
                <a:spcPts val="1600"/>
              </a:spcBef>
              <a:spcAft>
                <a:spcPts val="0"/>
              </a:spcAft>
              <a:buClr>
                <a:schemeClr val="lt1"/>
              </a:buClr>
              <a:buSzPts val="1400"/>
              <a:buNone/>
              <a:defRPr>
                <a:solidFill>
                  <a:schemeClr val="lt1"/>
                </a:solidFill>
              </a:defRPr>
            </a:lvl8pPr>
            <a:lvl9pPr lvl="8" algn="l">
              <a:lnSpc>
                <a:spcPct val="115000"/>
              </a:lnSpc>
              <a:spcBef>
                <a:spcPts val="1600"/>
              </a:spcBef>
              <a:spcAft>
                <a:spcPts val="1600"/>
              </a:spcAft>
              <a:buClr>
                <a:schemeClr val="lt1"/>
              </a:buClr>
              <a:buSzPts val="1400"/>
              <a:buNone/>
              <a:defRPr>
                <a:solidFill>
                  <a:schemeClr val="lt1"/>
                </a:solidFill>
              </a:defRPr>
            </a:lvl9pPr>
          </a:lstStyle>
          <a:p/>
        </p:txBody>
      </p:sp>
      <p:sp>
        <p:nvSpPr>
          <p:cNvPr id="93" name="Google Shape;93;p16"/>
          <p:cNvSpPr/>
          <p:nvPr/>
        </p:nvSpPr>
        <p:spPr>
          <a:xfrm>
            <a:off x="0" y="0"/>
            <a:ext cx="9179100" cy="5143500"/>
          </a:xfrm>
          <a:prstGeom prst="frame">
            <a:avLst>
              <a:gd fmla="val 3424" name="adj1"/>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11">
    <p:spTree>
      <p:nvGrpSpPr>
        <p:cNvPr id="94" name="Shape 94"/>
        <p:cNvGrpSpPr/>
        <p:nvPr/>
      </p:nvGrpSpPr>
      <p:grpSpPr>
        <a:xfrm>
          <a:off x="0" y="0"/>
          <a:ext cx="0" cy="0"/>
          <a:chOff x="0" y="0"/>
          <a:chExt cx="0" cy="0"/>
        </a:xfrm>
      </p:grpSpPr>
      <p:sp>
        <p:nvSpPr>
          <p:cNvPr id="95" name="Google Shape;95;p17"/>
          <p:cNvSpPr txBox="1"/>
          <p:nvPr>
            <p:ph type="title"/>
          </p:nvPr>
        </p:nvSpPr>
        <p:spPr>
          <a:xfrm>
            <a:off x="1434557" y="1868675"/>
            <a:ext cx="1602600" cy="401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1pPr>
            <a:lvl2pPr lvl="1"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2pPr>
            <a:lvl3pPr lvl="2"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3pPr>
            <a:lvl4pPr lvl="3"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4pPr>
            <a:lvl5pPr lvl="4"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5pPr>
            <a:lvl6pPr lvl="5"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6pPr>
            <a:lvl7pPr lvl="6"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7pPr>
            <a:lvl8pPr lvl="7"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8pPr>
            <a:lvl9pPr lvl="8"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9pPr>
          </a:lstStyle>
          <a:p/>
        </p:txBody>
      </p:sp>
      <p:sp>
        <p:nvSpPr>
          <p:cNvPr id="96" name="Google Shape;96;p17"/>
          <p:cNvSpPr txBox="1"/>
          <p:nvPr>
            <p:ph idx="1" type="subTitle"/>
          </p:nvPr>
        </p:nvSpPr>
        <p:spPr>
          <a:xfrm>
            <a:off x="1302557" y="2283158"/>
            <a:ext cx="1866600" cy="528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400"/>
              <a:buNone/>
              <a:defRPr sz="1400">
                <a:solidFill>
                  <a:schemeClr val="dk1"/>
                </a:solidFill>
              </a:defRPr>
            </a:lvl1pPr>
            <a:lvl2pPr lvl="1" algn="ctr">
              <a:lnSpc>
                <a:spcPct val="100000"/>
              </a:lnSpc>
              <a:spcBef>
                <a:spcPts val="0"/>
              </a:spcBef>
              <a:spcAft>
                <a:spcPts val="0"/>
              </a:spcAft>
              <a:buClr>
                <a:schemeClr val="dk1"/>
              </a:buClr>
              <a:buSzPts val="1400"/>
              <a:buNone/>
              <a:defRPr>
                <a:solidFill>
                  <a:schemeClr val="dk1"/>
                </a:solidFill>
              </a:defRPr>
            </a:lvl2pPr>
            <a:lvl3pPr lvl="2" algn="ctr">
              <a:lnSpc>
                <a:spcPct val="100000"/>
              </a:lnSpc>
              <a:spcBef>
                <a:spcPts val="0"/>
              </a:spcBef>
              <a:spcAft>
                <a:spcPts val="0"/>
              </a:spcAft>
              <a:buClr>
                <a:schemeClr val="dk1"/>
              </a:buClr>
              <a:buSzPts val="1400"/>
              <a:buNone/>
              <a:defRPr>
                <a:solidFill>
                  <a:schemeClr val="dk1"/>
                </a:solidFill>
              </a:defRPr>
            </a:lvl3pPr>
            <a:lvl4pPr lvl="3" algn="ctr">
              <a:lnSpc>
                <a:spcPct val="100000"/>
              </a:lnSpc>
              <a:spcBef>
                <a:spcPts val="0"/>
              </a:spcBef>
              <a:spcAft>
                <a:spcPts val="0"/>
              </a:spcAft>
              <a:buClr>
                <a:schemeClr val="dk1"/>
              </a:buClr>
              <a:buSzPts val="1400"/>
              <a:buNone/>
              <a:defRPr>
                <a:solidFill>
                  <a:schemeClr val="dk1"/>
                </a:solidFill>
              </a:defRPr>
            </a:lvl4pPr>
            <a:lvl5pPr lvl="4" algn="ctr">
              <a:lnSpc>
                <a:spcPct val="100000"/>
              </a:lnSpc>
              <a:spcBef>
                <a:spcPts val="0"/>
              </a:spcBef>
              <a:spcAft>
                <a:spcPts val="0"/>
              </a:spcAft>
              <a:buClr>
                <a:schemeClr val="dk1"/>
              </a:buClr>
              <a:buSzPts val="1400"/>
              <a:buNone/>
              <a:defRPr>
                <a:solidFill>
                  <a:schemeClr val="dk1"/>
                </a:solidFill>
              </a:defRPr>
            </a:lvl5pPr>
            <a:lvl6pPr lvl="5" algn="ctr">
              <a:lnSpc>
                <a:spcPct val="100000"/>
              </a:lnSpc>
              <a:spcBef>
                <a:spcPts val="0"/>
              </a:spcBef>
              <a:spcAft>
                <a:spcPts val="0"/>
              </a:spcAft>
              <a:buClr>
                <a:schemeClr val="dk1"/>
              </a:buClr>
              <a:buSzPts val="1400"/>
              <a:buNone/>
              <a:defRPr>
                <a:solidFill>
                  <a:schemeClr val="dk1"/>
                </a:solidFill>
              </a:defRPr>
            </a:lvl6pPr>
            <a:lvl7pPr lvl="6" algn="ctr">
              <a:lnSpc>
                <a:spcPct val="100000"/>
              </a:lnSpc>
              <a:spcBef>
                <a:spcPts val="0"/>
              </a:spcBef>
              <a:spcAft>
                <a:spcPts val="0"/>
              </a:spcAft>
              <a:buClr>
                <a:schemeClr val="dk1"/>
              </a:buClr>
              <a:buSzPts val="1400"/>
              <a:buNone/>
              <a:defRPr>
                <a:solidFill>
                  <a:schemeClr val="dk1"/>
                </a:solidFill>
              </a:defRPr>
            </a:lvl7pPr>
            <a:lvl8pPr lvl="7" algn="ctr">
              <a:lnSpc>
                <a:spcPct val="100000"/>
              </a:lnSpc>
              <a:spcBef>
                <a:spcPts val="0"/>
              </a:spcBef>
              <a:spcAft>
                <a:spcPts val="0"/>
              </a:spcAft>
              <a:buClr>
                <a:schemeClr val="dk1"/>
              </a:buClr>
              <a:buSzPts val="1400"/>
              <a:buNone/>
              <a:defRPr>
                <a:solidFill>
                  <a:schemeClr val="dk1"/>
                </a:solidFill>
              </a:defRPr>
            </a:lvl8pPr>
            <a:lvl9pPr lvl="8" algn="ctr">
              <a:lnSpc>
                <a:spcPct val="100000"/>
              </a:lnSpc>
              <a:spcBef>
                <a:spcPts val="0"/>
              </a:spcBef>
              <a:spcAft>
                <a:spcPts val="0"/>
              </a:spcAft>
              <a:buClr>
                <a:schemeClr val="dk1"/>
              </a:buClr>
              <a:buSzPts val="1400"/>
              <a:buNone/>
              <a:defRPr>
                <a:solidFill>
                  <a:schemeClr val="dk1"/>
                </a:solidFill>
              </a:defRPr>
            </a:lvl9pPr>
          </a:lstStyle>
          <a:p/>
        </p:txBody>
      </p:sp>
      <p:sp>
        <p:nvSpPr>
          <p:cNvPr id="97" name="Google Shape;97;p17"/>
          <p:cNvSpPr txBox="1"/>
          <p:nvPr>
            <p:ph idx="2" type="title"/>
          </p:nvPr>
        </p:nvSpPr>
        <p:spPr>
          <a:xfrm>
            <a:off x="1434557" y="3471353"/>
            <a:ext cx="1602600" cy="401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1pPr>
            <a:lvl2pPr lvl="1"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2pPr>
            <a:lvl3pPr lvl="2"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3pPr>
            <a:lvl4pPr lvl="3"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4pPr>
            <a:lvl5pPr lvl="4"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5pPr>
            <a:lvl6pPr lvl="5"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6pPr>
            <a:lvl7pPr lvl="6"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7pPr>
            <a:lvl8pPr lvl="7"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8pPr>
            <a:lvl9pPr lvl="8"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9pPr>
          </a:lstStyle>
          <a:p/>
        </p:txBody>
      </p:sp>
      <p:sp>
        <p:nvSpPr>
          <p:cNvPr id="98" name="Google Shape;98;p17"/>
          <p:cNvSpPr txBox="1"/>
          <p:nvPr>
            <p:ph idx="3" type="subTitle"/>
          </p:nvPr>
        </p:nvSpPr>
        <p:spPr>
          <a:xfrm>
            <a:off x="1302557" y="3871617"/>
            <a:ext cx="1866600" cy="528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400"/>
              <a:buNone/>
              <a:defRPr sz="1400">
                <a:solidFill>
                  <a:schemeClr val="dk1"/>
                </a:solidFill>
              </a:defRPr>
            </a:lvl1pPr>
            <a:lvl2pPr lvl="1" algn="ctr">
              <a:lnSpc>
                <a:spcPct val="100000"/>
              </a:lnSpc>
              <a:spcBef>
                <a:spcPts val="0"/>
              </a:spcBef>
              <a:spcAft>
                <a:spcPts val="0"/>
              </a:spcAft>
              <a:buClr>
                <a:schemeClr val="dk1"/>
              </a:buClr>
              <a:buSzPts val="1400"/>
              <a:buNone/>
              <a:defRPr>
                <a:solidFill>
                  <a:schemeClr val="dk1"/>
                </a:solidFill>
              </a:defRPr>
            </a:lvl2pPr>
            <a:lvl3pPr lvl="2" algn="ctr">
              <a:lnSpc>
                <a:spcPct val="100000"/>
              </a:lnSpc>
              <a:spcBef>
                <a:spcPts val="0"/>
              </a:spcBef>
              <a:spcAft>
                <a:spcPts val="0"/>
              </a:spcAft>
              <a:buClr>
                <a:schemeClr val="dk1"/>
              </a:buClr>
              <a:buSzPts val="1400"/>
              <a:buNone/>
              <a:defRPr>
                <a:solidFill>
                  <a:schemeClr val="dk1"/>
                </a:solidFill>
              </a:defRPr>
            </a:lvl3pPr>
            <a:lvl4pPr lvl="3" algn="ctr">
              <a:lnSpc>
                <a:spcPct val="100000"/>
              </a:lnSpc>
              <a:spcBef>
                <a:spcPts val="0"/>
              </a:spcBef>
              <a:spcAft>
                <a:spcPts val="0"/>
              </a:spcAft>
              <a:buClr>
                <a:schemeClr val="dk1"/>
              </a:buClr>
              <a:buSzPts val="1400"/>
              <a:buNone/>
              <a:defRPr>
                <a:solidFill>
                  <a:schemeClr val="dk1"/>
                </a:solidFill>
              </a:defRPr>
            </a:lvl4pPr>
            <a:lvl5pPr lvl="4" algn="ctr">
              <a:lnSpc>
                <a:spcPct val="100000"/>
              </a:lnSpc>
              <a:spcBef>
                <a:spcPts val="0"/>
              </a:spcBef>
              <a:spcAft>
                <a:spcPts val="0"/>
              </a:spcAft>
              <a:buClr>
                <a:schemeClr val="dk1"/>
              </a:buClr>
              <a:buSzPts val="1400"/>
              <a:buNone/>
              <a:defRPr>
                <a:solidFill>
                  <a:schemeClr val="dk1"/>
                </a:solidFill>
              </a:defRPr>
            </a:lvl5pPr>
            <a:lvl6pPr lvl="5" algn="ctr">
              <a:lnSpc>
                <a:spcPct val="100000"/>
              </a:lnSpc>
              <a:spcBef>
                <a:spcPts val="0"/>
              </a:spcBef>
              <a:spcAft>
                <a:spcPts val="0"/>
              </a:spcAft>
              <a:buClr>
                <a:schemeClr val="dk1"/>
              </a:buClr>
              <a:buSzPts val="1400"/>
              <a:buNone/>
              <a:defRPr>
                <a:solidFill>
                  <a:schemeClr val="dk1"/>
                </a:solidFill>
              </a:defRPr>
            </a:lvl6pPr>
            <a:lvl7pPr lvl="6" algn="ctr">
              <a:lnSpc>
                <a:spcPct val="100000"/>
              </a:lnSpc>
              <a:spcBef>
                <a:spcPts val="0"/>
              </a:spcBef>
              <a:spcAft>
                <a:spcPts val="0"/>
              </a:spcAft>
              <a:buClr>
                <a:schemeClr val="dk1"/>
              </a:buClr>
              <a:buSzPts val="1400"/>
              <a:buNone/>
              <a:defRPr>
                <a:solidFill>
                  <a:schemeClr val="dk1"/>
                </a:solidFill>
              </a:defRPr>
            </a:lvl7pPr>
            <a:lvl8pPr lvl="7" algn="ctr">
              <a:lnSpc>
                <a:spcPct val="100000"/>
              </a:lnSpc>
              <a:spcBef>
                <a:spcPts val="0"/>
              </a:spcBef>
              <a:spcAft>
                <a:spcPts val="0"/>
              </a:spcAft>
              <a:buClr>
                <a:schemeClr val="dk1"/>
              </a:buClr>
              <a:buSzPts val="1400"/>
              <a:buNone/>
              <a:defRPr>
                <a:solidFill>
                  <a:schemeClr val="dk1"/>
                </a:solidFill>
              </a:defRPr>
            </a:lvl8pPr>
            <a:lvl9pPr lvl="8" algn="ctr">
              <a:lnSpc>
                <a:spcPct val="100000"/>
              </a:lnSpc>
              <a:spcBef>
                <a:spcPts val="0"/>
              </a:spcBef>
              <a:spcAft>
                <a:spcPts val="0"/>
              </a:spcAft>
              <a:buClr>
                <a:schemeClr val="dk1"/>
              </a:buClr>
              <a:buSzPts val="1400"/>
              <a:buNone/>
              <a:defRPr>
                <a:solidFill>
                  <a:schemeClr val="dk1"/>
                </a:solidFill>
              </a:defRPr>
            </a:lvl9pPr>
          </a:lstStyle>
          <a:p/>
        </p:txBody>
      </p:sp>
      <p:sp>
        <p:nvSpPr>
          <p:cNvPr id="99" name="Google Shape;99;p17"/>
          <p:cNvSpPr txBox="1"/>
          <p:nvPr>
            <p:ph idx="4" type="title"/>
          </p:nvPr>
        </p:nvSpPr>
        <p:spPr>
          <a:xfrm>
            <a:off x="3805875" y="1868675"/>
            <a:ext cx="1589400" cy="401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1pPr>
            <a:lvl2pPr lvl="1"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2pPr>
            <a:lvl3pPr lvl="2"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3pPr>
            <a:lvl4pPr lvl="3"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4pPr>
            <a:lvl5pPr lvl="4"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5pPr>
            <a:lvl6pPr lvl="5"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6pPr>
            <a:lvl7pPr lvl="6"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7pPr>
            <a:lvl8pPr lvl="7"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8pPr>
            <a:lvl9pPr lvl="8"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9pPr>
          </a:lstStyle>
          <a:p/>
        </p:txBody>
      </p:sp>
      <p:sp>
        <p:nvSpPr>
          <p:cNvPr id="100" name="Google Shape;100;p17"/>
          <p:cNvSpPr txBox="1"/>
          <p:nvPr>
            <p:ph idx="5" type="subTitle"/>
          </p:nvPr>
        </p:nvSpPr>
        <p:spPr>
          <a:xfrm>
            <a:off x="3667275" y="2283151"/>
            <a:ext cx="1866600" cy="528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400"/>
              <a:buNone/>
              <a:defRPr sz="1400">
                <a:solidFill>
                  <a:schemeClr val="dk1"/>
                </a:solidFill>
              </a:defRPr>
            </a:lvl1pPr>
            <a:lvl2pPr lvl="1" algn="ctr">
              <a:lnSpc>
                <a:spcPct val="100000"/>
              </a:lnSpc>
              <a:spcBef>
                <a:spcPts val="0"/>
              </a:spcBef>
              <a:spcAft>
                <a:spcPts val="0"/>
              </a:spcAft>
              <a:buClr>
                <a:schemeClr val="dk1"/>
              </a:buClr>
              <a:buSzPts val="1400"/>
              <a:buNone/>
              <a:defRPr>
                <a:solidFill>
                  <a:schemeClr val="dk1"/>
                </a:solidFill>
              </a:defRPr>
            </a:lvl2pPr>
            <a:lvl3pPr lvl="2" algn="ctr">
              <a:lnSpc>
                <a:spcPct val="100000"/>
              </a:lnSpc>
              <a:spcBef>
                <a:spcPts val="0"/>
              </a:spcBef>
              <a:spcAft>
                <a:spcPts val="0"/>
              </a:spcAft>
              <a:buClr>
                <a:schemeClr val="dk1"/>
              </a:buClr>
              <a:buSzPts val="1400"/>
              <a:buNone/>
              <a:defRPr>
                <a:solidFill>
                  <a:schemeClr val="dk1"/>
                </a:solidFill>
              </a:defRPr>
            </a:lvl3pPr>
            <a:lvl4pPr lvl="3" algn="ctr">
              <a:lnSpc>
                <a:spcPct val="100000"/>
              </a:lnSpc>
              <a:spcBef>
                <a:spcPts val="0"/>
              </a:spcBef>
              <a:spcAft>
                <a:spcPts val="0"/>
              </a:spcAft>
              <a:buClr>
                <a:schemeClr val="dk1"/>
              </a:buClr>
              <a:buSzPts val="1400"/>
              <a:buNone/>
              <a:defRPr>
                <a:solidFill>
                  <a:schemeClr val="dk1"/>
                </a:solidFill>
              </a:defRPr>
            </a:lvl4pPr>
            <a:lvl5pPr lvl="4" algn="ctr">
              <a:lnSpc>
                <a:spcPct val="100000"/>
              </a:lnSpc>
              <a:spcBef>
                <a:spcPts val="0"/>
              </a:spcBef>
              <a:spcAft>
                <a:spcPts val="0"/>
              </a:spcAft>
              <a:buClr>
                <a:schemeClr val="dk1"/>
              </a:buClr>
              <a:buSzPts val="1400"/>
              <a:buNone/>
              <a:defRPr>
                <a:solidFill>
                  <a:schemeClr val="dk1"/>
                </a:solidFill>
              </a:defRPr>
            </a:lvl5pPr>
            <a:lvl6pPr lvl="5" algn="ctr">
              <a:lnSpc>
                <a:spcPct val="100000"/>
              </a:lnSpc>
              <a:spcBef>
                <a:spcPts val="0"/>
              </a:spcBef>
              <a:spcAft>
                <a:spcPts val="0"/>
              </a:spcAft>
              <a:buClr>
                <a:schemeClr val="dk1"/>
              </a:buClr>
              <a:buSzPts val="1400"/>
              <a:buNone/>
              <a:defRPr>
                <a:solidFill>
                  <a:schemeClr val="dk1"/>
                </a:solidFill>
              </a:defRPr>
            </a:lvl6pPr>
            <a:lvl7pPr lvl="6" algn="ctr">
              <a:lnSpc>
                <a:spcPct val="100000"/>
              </a:lnSpc>
              <a:spcBef>
                <a:spcPts val="0"/>
              </a:spcBef>
              <a:spcAft>
                <a:spcPts val="0"/>
              </a:spcAft>
              <a:buClr>
                <a:schemeClr val="dk1"/>
              </a:buClr>
              <a:buSzPts val="1400"/>
              <a:buNone/>
              <a:defRPr>
                <a:solidFill>
                  <a:schemeClr val="dk1"/>
                </a:solidFill>
              </a:defRPr>
            </a:lvl7pPr>
            <a:lvl8pPr lvl="7" algn="ctr">
              <a:lnSpc>
                <a:spcPct val="100000"/>
              </a:lnSpc>
              <a:spcBef>
                <a:spcPts val="0"/>
              </a:spcBef>
              <a:spcAft>
                <a:spcPts val="0"/>
              </a:spcAft>
              <a:buClr>
                <a:schemeClr val="dk1"/>
              </a:buClr>
              <a:buSzPts val="1400"/>
              <a:buNone/>
              <a:defRPr>
                <a:solidFill>
                  <a:schemeClr val="dk1"/>
                </a:solidFill>
              </a:defRPr>
            </a:lvl8pPr>
            <a:lvl9pPr lvl="8" algn="ctr">
              <a:lnSpc>
                <a:spcPct val="100000"/>
              </a:lnSpc>
              <a:spcBef>
                <a:spcPts val="0"/>
              </a:spcBef>
              <a:spcAft>
                <a:spcPts val="0"/>
              </a:spcAft>
              <a:buClr>
                <a:schemeClr val="dk1"/>
              </a:buClr>
              <a:buSzPts val="1400"/>
              <a:buNone/>
              <a:defRPr>
                <a:solidFill>
                  <a:schemeClr val="dk1"/>
                </a:solidFill>
              </a:defRPr>
            </a:lvl9pPr>
          </a:lstStyle>
          <a:p/>
        </p:txBody>
      </p:sp>
      <p:sp>
        <p:nvSpPr>
          <p:cNvPr id="101" name="Google Shape;101;p17"/>
          <p:cNvSpPr txBox="1"/>
          <p:nvPr>
            <p:ph idx="6" type="title"/>
          </p:nvPr>
        </p:nvSpPr>
        <p:spPr>
          <a:xfrm>
            <a:off x="3805875" y="3471353"/>
            <a:ext cx="1589400" cy="401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1pPr>
            <a:lvl2pPr lvl="1"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2pPr>
            <a:lvl3pPr lvl="2"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3pPr>
            <a:lvl4pPr lvl="3"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4pPr>
            <a:lvl5pPr lvl="4"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5pPr>
            <a:lvl6pPr lvl="5"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6pPr>
            <a:lvl7pPr lvl="6"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7pPr>
            <a:lvl8pPr lvl="7"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8pPr>
            <a:lvl9pPr lvl="8"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9pPr>
          </a:lstStyle>
          <a:p/>
        </p:txBody>
      </p:sp>
      <p:sp>
        <p:nvSpPr>
          <p:cNvPr id="102" name="Google Shape;102;p17"/>
          <p:cNvSpPr txBox="1"/>
          <p:nvPr>
            <p:ph idx="7" type="subTitle"/>
          </p:nvPr>
        </p:nvSpPr>
        <p:spPr>
          <a:xfrm>
            <a:off x="3667275" y="3871617"/>
            <a:ext cx="1866600" cy="528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400"/>
              <a:buNone/>
              <a:defRPr sz="1400">
                <a:solidFill>
                  <a:schemeClr val="dk1"/>
                </a:solidFill>
              </a:defRPr>
            </a:lvl1pPr>
            <a:lvl2pPr lvl="1" algn="ctr">
              <a:lnSpc>
                <a:spcPct val="100000"/>
              </a:lnSpc>
              <a:spcBef>
                <a:spcPts val="0"/>
              </a:spcBef>
              <a:spcAft>
                <a:spcPts val="0"/>
              </a:spcAft>
              <a:buClr>
                <a:schemeClr val="dk1"/>
              </a:buClr>
              <a:buSzPts val="1400"/>
              <a:buNone/>
              <a:defRPr>
                <a:solidFill>
                  <a:schemeClr val="dk1"/>
                </a:solidFill>
              </a:defRPr>
            </a:lvl2pPr>
            <a:lvl3pPr lvl="2" algn="ctr">
              <a:lnSpc>
                <a:spcPct val="100000"/>
              </a:lnSpc>
              <a:spcBef>
                <a:spcPts val="0"/>
              </a:spcBef>
              <a:spcAft>
                <a:spcPts val="0"/>
              </a:spcAft>
              <a:buClr>
                <a:schemeClr val="dk1"/>
              </a:buClr>
              <a:buSzPts val="1400"/>
              <a:buNone/>
              <a:defRPr>
                <a:solidFill>
                  <a:schemeClr val="dk1"/>
                </a:solidFill>
              </a:defRPr>
            </a:lvl3pPr>
            <a:lvl4pPr lvl="3" algn="ctr">
              <a:lnSpc>
                <a:spcPct val="100000"/>
              </a:lnSpc>
              <a:spcBef>
                <a:spcPts val="0"/>
              </a:spcBef>
              <a:spcAft>
                <a:spcPts val="0"/>
              </a:spcAft>
              <a:buClr>
                <a:schemeClr val="dk1"/>
              </a:buClr>
              <a:buSzPts val="1400"/>
              <a:buNone/>
              <a:defRPr>
                <a:solidFill>
                  <a:schemeClr val="dk1"/>
                </a:solidFill>
              </a:defRPr>
            </a:lvl4pPr>
            <a:lvl5pPr lvl="4" algn="ctr">
              <a:lnSpc>
                <a:spcPct val="100000"/>
              </a:lnSpc>
              <a:spcBef>
                <a:spcPts val="0"/>
              </a:spcBef>
              <a:spcAft>
                <a:spcPts val="0"/>
              </a:spcAft>
              <a:buClr>
                <a:schemeClr val="dk1"/>
              </a:buClr>
              <a:buSzPts val="1400"/>
              <a:buNone/>
              <a:defRPr>
                <a:solidFill>
                  <a:schemeClr val="dk1"/>
                </a:solidFill>
              </a:defRPr>
            </a:lvl5pPr>
            <a:lvl6pPr lvl="5" algn="ctr">
              <a:lnSpc>
                <a:spcPct val="100000"/>
              </a:lnSpc>
              <a:spcBef>
                <a:spcPts val="0"/>
              </a:spcBef>
              <a:spcAft>
                <a:spcPts val="0"/>
              </a:spcAft>
              <a:buClr>
                <a:schemeClr val="dk1"/>
              </a:buClr>
              <a:buSzPts val="1400"/>
              <a:buNone/>
              <a:defRPr>
                <a:solidFill>
                  <a:schemeClr val="dk1"/>
                </a:solidFill>
              </a:defRPr>
            </a:lvl6pPr>
            <a:lvl7pPr lvl="6" algn="ctr">
              <a:lnSpc>
                <a:spcPct val="100000"/>
              </a:lnSpc>
              <a:spcBef>
                <a:spcPts val="0"/>
              </a:spcBef>
              <a:spcAft>
                <a:spcPts val="0"/>
              </a:spcAft>
              <a:buClr>
                <a:schemeClr val="dk1"/>
              </a:buClr>
              <a:buSzPts val="1400"/>
              <a:buNone/>
              <a:defRPr>
                <a:solidFill>
                  <a:schemeClr val="dk1"/>
                </a:solidFill>
              </a:defRPr>
            </a:lvl7pPr>
            <a:lvl8pPr lvl="7" algn="ctr">
              <a:lnSpc>
                <a:spcPct val="100000"/>
              </a:lnSpc>
              <a:spcBef>
                <a:spcPts val="0"/>
              </a:spcBef>
              <a:spcAft>
                <a:spcPts val="0"/>
              </a:spcAft>
              <a:buClr>
                <a:schemeClr val="dk1"/>
              </a:buClr>
              <a:buSzPts val="1400"/>
              <a:buNone/>
              <a:defRPr>
                <a:solidFill>
                  <a:schemeClr val="dk1"/>
                </a:solidFill>
              </a:defRPr>
            </a:lvl8pPr>
            <a:lvl9pPr lvl="8" algn="ctr">
              <a:lnSpc>
                <a:spcPct val="100000"/>
              </a:lnSpc>
              <a:spcBef>
                <a:spcPts val="0"/>
              </a:spcBef>
              <a:spcAft>
                <a:spcPts val="0"/>
              </a:spcAft>
              <a:buClr>
                <a:schemeClr val="dk1"/>
              </a:buClr>
              <a:buSzPts val="1400"/>
              <a:buNone/>
              <a:defRPr>
                <a:solidFill>
                  <a:schemeClr val="dk1"/>
                </a:solidFill>
              </a:defRPr>
            </a:lvl9pPr>
          </a:lstStyle>
          <a:p/>
        </p:txBody>
      </p:sp>
      <p:sp>
        <p:nvSpPr>
          <p:cNvPr id="103" name="Google Shape;103;p17"/>
          <p:cNvSpPr txBox="1"/>
          <p:nvPr>
            <p:ph idx="8" type="title"/>
          </p:nvPr>
        </p:nvSpPr>
        <p:spPr>
          <a:xfrm>
            <a:off x="6141241" y="1868675"/>
            <a:ext cx="1584000" cy="401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1pPr>
            <a:lvl2pPr lvl="1"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2pPr>
            <a:lvl3pPr lvl="2"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3pPr>
            <a:lvl4pPr lvl="3"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4pPr>
            <a:lvl5pPr lvl="4"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5pPr>
            <a:lvl6pPr lvl="5"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6pPr>
            <a:lvl7pPr lvl="6"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7pPr>
            <a:lvl8pPr lvl="7"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8pPr>
            <a:lvl9pPr lvl="8"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9pPr>
          </a:lstStyle>
          <a:p/>
        </p:txBody>
      </p:sp>
      <p:sp>
        <p:nvSpPr>
          <p:cNvPr id="104" name="Google Shape;104;p17"/>
          <p:cNvSpPr txBox="1"/>
          <p:nvPr>
            <p:ph idx="9" type="subTitle"/>
          </p:nvPr>
        </p:nvSpPr>
        <p:spPr>
          <a:xfrm>
            <a:off x="5999941" y="2283151"/>
            <a:ext cx="1866600" cy="528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400"/>
              <a:buNone/>
              <a:defRPr sz="1400">
                <a:solidFill>
                  <a:schemeClr val="dk1"/>
                </a:solidFill>
              </a:defRPr>
            </a:lvl1pPr>
            <a:lvl2pPr lvl="1" algn="ctr">
              <a:lnSpc>
                <a:spcPct val="100000"/>
              </a:lnSpc>
              <a:spcBef>
                <a:spcPts val="0"/>
              </a:spcBef>
              <a:spcAft>
                <a:spcPts val="0"/>
              </a:spcAft>
              <a:buClr>
                <a:schemeClr val="dk1"/>
              </a:buClr>
              <a:buSzPts val="1400"/>
              <a:buNone/>
              <a:defRPr>
                <a:solidFill>
                  <a:schemeClr val="dk1"/>
                </a:solidFill>
              </a:defRPr>
            </a:lvl2pPr>
            <a:lvl3pPr lvl="2" algn="ctr">
              <a:lnSpc>
                <a:spcPct val="100000"/>
              </a:lnSpc>
              <a:spcBef>
                <a:spcPts val="0"/>
              </a:spcBef>
              <a:spcAft>
                <a:spcPts val="0"/>
              </a:spcAft>
              <a:buClr>
                <a:schemeClr val="dk1"/>
              </a:buClr>
              <a:buSzPts val="1400"/>
              <a:buNone/>
              <a:defRPr>
                <a:solidFill>
                  <a:schemeClr val="dk1"/>
                </a:solidFill>
              </a:defRPr>
            </a:lvl3pPr>
            <a:lvl4pPr lvl="3" algn="ctr">
              <a:lnSpc>
                <a:spcPct val="100000"/>
              </a:lnSpc>
              <a:spcBef>
                <a:spcPts val="0"/>
              </a:spcBef>
              <a:spcAft>
                <a:spcPts val="0"/>
              </a:spcAft>
              <a:buClr>
                <a:schemeClr val="dk1"/>
              </a:buClr>
              <a:buSzPts val="1400"/>
              <a:buNone/>
              <a:defRPr>
                <a:solidFill>
                  <a:schemeClr val="dk1"/>
                </a:solidFill>
              </a:defRPr>
            </a:lvl4pPr>
            <a:lvl5pPr lvl="4" algn="ctr">
              <a:lnSpc>
                <a:spcPct val="100000"/>
              </a:lnSpc>
              <a:spcBef>
                <a:spcPts val="0"/>
              </a:spcBef>
              <a:spcAft>
                <a:spcPts val="0"/>
              </a:spcAft>
              <a:buClr>
                <a:schemeClr val="dk1"/>
              </a:buClr>
              <a:buSzPts val="1400"/>
              <a:buNone/>
              <a:defRPr>
                <a:solidFill>
                  <a:schemeClr val="dk1"/>
                </a:solidFill>
              </a:defRPr>
            </a:lvl5pPr>
            <a:lvl6pPr lvl="5" algn="ctr">
              <a:lnSpc>
                <a:spcPct val="100000"/>
              </a:lnSpc>
              <a:spcBef>
                <a:spcPts val="0"/>
              </a:spcBef>
              <a:spcAft>
                <a:spcPts val="0"/>
              </a:spcAft>
              <a:buClr>
                <a:schemeClr val="dk1"/>
              </a:buClr>
              <a:buSzPts val="1400"/>
              <a:buNone/>
              <a:defRPr>
                <a:solidFill>
                  <a:schemeClr val="dk1"/>
                </a:solidFill>
              </a:defRPr>
            </a:lvl6pPr>
            <a:lvl7pPr lvl="6" algn="ctr">
              <a:lnSpc>
                <a:spcPct val="100000"/>
              </a:lnSpc>
              <a:spcBef>
                <a:spcPts val="0"/>
              </a:spcBef>
              <a:spcAft>
                <a:spcPts val="0"/>
              </a:spcAft>
              <a:buClr>
                <a:schemeClr val="dk1"/>
              </a:buClr>
              <a:buSzPts val="1400"/>
              <a:buNone/>
              <a:defRPr>
                <a:solidFill>
                  <a:schemeClr val="dk1"/>
                </a:solidFill>
              </a:defRPr>
            </a:lvl7pPr>
            <a:lvl8pPr lvl="7" algn="ctr">
              <a:lnSpc>
                <a:spcPct val="100000"/>
              </a:lnSpc>
              <a:spcBef>
                <a:spcPts val="0"/>
              </a:spcBef>
              <a:spcAft>
                <a:spcPts val="0"/>
              </a:spcAft>
              <a:buClr>
                <a:schemeClr val="dk1"/>
              </a:buClr>
              <a:buSzPts val="1400"/>
              <a:buNone/>
              <a:defRPr>
                <a:solidFill>
                  <a:schemeClr val="dk1"/>
                </a:solidFill>
              </a:defRPr>
            </a:lvl8pPr>
            <a:lvl9pPr lvl="8" algn="ctr">
              <a:lnSpc>
                <a:spcPct val="100000"/>
              </a:lnSpc>
              <a:spcBef>
                <a:spcPts val="0"/>
              </a:spcBef>
              <a:spcAft>
                <a:spcPts val="0"/>
              </a:spcAft>
              <a:buClr>
                <a:schemeClr val="dk1"/>
              </a:buClr>
              <a:buSzPts val="1400"/>
              <a:buNone/>
              <a:defRPr>
                <a:solidFill>
                  <a:schemeClr val="dk1"/>
                </a:solidFill>
              </a:defRPr>
            </a:lvl9pPr>
          </a:lstStyle>
          <a:p/>
        </p:txBody>
      </p:sp>
      <p:sp>
        <p:nvSpPr>
          <p:cNvPr id="105" name="Google Shape;105;p17"/>
          <p:cNvSpPr txBox="1"/>
          <p:nvPr>
            <p:ph idx="13" type="title"/>
          </p:nvPr>
        </p:nvSpPr>
        <p:spPr>
          <a:xfrm>
            <a:off x="6141241" y="3471353"/>
            <a:ext cx="1584000" cy="401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1pPr>
            <a:lvl2pPr lvl="1"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2pPr>
            <a:lvl3pPr lvl="2"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3pPr>
            <a:lvl4pPr lvl="3"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4pPr>
            <a:lvl5pPr lvl="4"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5pPr>
            <a:lvl6pPr lvl="5"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6pPr>
            <a:lvl7pPr lvl="6"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7pPr>
            <a:lvl8pPr lvl="7"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8pPr>
            <a:lvl9pPr lvl="8"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9pPr>
          </a:lstStyle>
          <a:p/>
        </p:txBody>
      </p:sp>
      <p:sp>
        <p:nvSpPr>
          <p:cNvPr id="106" name="Google Shape;106;p17"/>
          <p:cNvSpPr txBox="1"/>
          <p:nvPr>
            <p:ph idx="14" type="subTitle"/>
          </p:nvPr>
        </p:nvSpPr>
        <p:spPr>
          <a:xfrm>
            <a:off x="5999941" y="3871617"/>
            <a:ext cx="1866600" cy="528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400"/>
              <a:buNone/>
              <a:defRPr sz="1400">
                <a:solidFill>
                  <a:schemeClr val="dk1"/>
                </a:solidFill>
              </a:defRPr>
            </a:lvl1pPr>
            <a:lvl2pPr lvl="1" algn="ctr">
              <a:lnSpc>
                <a:spcPct val="100000"/>
              </a:lnSpc>
              <a:spcBef>
                <a:spcPts val="0"/>
              </a:spcBef>
              <a:spcAft>
                <a:spcPts val="0"/>
              </a:spcAft>
              <a:buClr>
                <a:schemeClr val="dk1"/>
              </a:buClr>
              <a:buSzPts val="1400"/>
              <a:buNone/>
              <a:defRPr>
                <a:solidFill>
                  <a:schemeClr val="dk1"/>
                </a:solidFill>
              </a:defRPr>
            </a:lvl2pPr>
            <a:lvl3pPr lvl="2" algn="ctr">
              <a:lnSpc>
                <a:spcPct val="100000"/>
              </a:lnSpc>
              <a:spcBef>
                <a:spcPts val="0"/>
              </a:spcBef>
              <a:spcAft>
                <a:spcPts val="0"/>
              </a:spcAft>
              <a:buClr>
                <a:schemeClr val="dk1"/>
              </a:buClr>
              <a:buSzPts val="1400"/>
              <a:buNone/>
              <a:defRPr>
                <a:solidFill>
                  <a:schemeClr val="dk1"/>
                </a:solidFill>
              </a:defRPr>
            </a:lvl3pPr>
            <a:lvl4pPr lvl="3" algn="ctr">
              <a:lnSpc>
                <a:spcPct val="100000"/>
              </a:lnSpc>
              <a:spcBef>
                <a:spcPts val="0"/>
              </a:spcBef>
              <a:spcAft>
                <a:spcPts val="0"/>
              </a:spcAft>
              <a:buClr>
                <a:schemeClr val="dk1"/>
              </a:buClr>
              <a:buSzPts val="1400"/>
              <a:buNone/>
              <a:defRPr>
                <a:solidFill>
                  <a:schemeClr val="dk1"/>
                </a:solidFill>
              </a:defRPr>
            </a:lvl4pPr>
            <a:lvl5pPr lvl="4" algn="ctr">
              <a:lnSpc>
                <a:spcPct val="100000"/>
              </a:lnSpc>
              <a:spcBef>
                <a:spcPts val="0"/>
              </a:spcBef>
              <a:spcAft>
                <a:spcPts val="0"/>
              </a:spcAft>
              <a:buClr>
                <a:schemeClr val="dk1"/>
              </a:buClr>
              <a:buSzPts val="1400"/>
              <a:buNone/>
              <a:defRPr>
                <a:solidFill>
                  <a:schemeClr val="dk1"/>
                </a:solidFill>
              </a:defRPr>
            </a:lvl5pPr>
            <a:lvl6pPr lvl="5" algn="ctr">
              <a:lnSpc>
                <a:spcPct val="100000"/>
              </a:lnSpc>
              <a:spcBef>
                <a:spcPts val="0"/>
              </a:spcBef>
              <a:spcAft>
                <a:spcPts val="0"/>
              </a:spcAft>
              <a:buClr>
                <a:schemeClr val="dk1"/>
              </a:buClr>
              <a:buSzPts val="1400"/>
              <a:buNone/>
              <a:defRPr>
                <a:solidFill>
                  <a:schemeClr val="dk1"/>
                </a:solidFill>
              </a:defRPr>
            </a:lvl6pPr>
            <a:lvl7pPr lvl="6" algn="ctr">
              <a:lnSpc>
                <a:spcPct val="100000"/>
              </a:lnSpc>
              <a:spcBef>
                <a:spcPts val="0"/>
              </a:spcBef>
              <a:spcAft>
                <a:spcPts val="0"/>
              </a:spcAft>
              <a:buClr>
                <a:schemeClr val="dk1"/>
              </a:buClr>
              <a:buSzPts val="1400"/>
              <a:buNone/>
              <a:defRPr>
                <a:solidFill>
                  <a:schemeClr val="dk1"/>
                </a:solidFill>
              </a:defRPr>
            </a:lvl7pPr>
            <a:lvl8pPr lvl="7" algn="ctr">
              <a:lnSpc>
                <a:spcPct val="100000"/>
              </a:lnSpc>
              <a:spcBef>
                <a:spcPts val="0"/>
              </a:spcBef>
              <a:spcAft>
                <a:spcPts val="0"/>
              </a:spcAft>
              <a:buClr>
                <a:schemeClr val="dk1"/>
              </a:buClr>
              <a:buSzPts val="1400"/>
              <a:buNone/>
              <a:defRPr>
                <a:solidFill>
                  <a:schemeClr val="dk1"/>
                </a:solidFill>
              </a:defRPr>
            </a:lvl8pPr>
            <a:lvl9pPr lvl="8" algn="ctr">
              <a:lnSpc>
                <a:spcPct val="100000"/>
              </a:lnSpc>
              <a:spcBef>
                <a:spcPts val="0"/>
              </a:spcBef>
              <a:spcAft>
                <a:spcPts val="0"/>
              </a:spcAft>
              <a:buClr>
                <a:schemeClr val="dk1"/>
              </a:buClr>
              <a:buSzPts val="1400"/>
              <a:buNone/>
              <a:defRPr>
                <a:solidFill>
                  <a:schemeClr val="dk1"/>
                </a:solidFill>
              </a:defRPr>
            </a:lvl9pPr>
          </a:lstStyle>
          <a:p/>
        </p:txBody>
      </p:sp>
      <p:sp>
        <p:nvSpPr>
          <p:cNvPr id="107" name="Google Shape;107;p17"/>
          <p:cNvSpPr txBox="1"/>
          <p:nvPr>
            <p:ph idx="15" type="title"/>
          </p:nvPr>
        </p:nvSpPr>
        <p:spPr>
          <a:xfrm>
            <a:off x="713225" y="530725"/>
            <a:ext cx="7424400" cy="528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2300"/>
              <a:buFont typeface="Montserrat"/>
              <a:buNone/>
              <a:defRPr sz="2600">
                <a:solidFill>
                  <a:schemeClr val="dk1"/>
                </a:solidFill>
                <a:latin typeface="Montserrat"/>
                <a:ea typeface="Montserrat"/>
                <a:cs typeface="Montserrat"/>
                <a:sym typeface="Montserrat"/>
              </a:defRPr>
            </a:lvl1pPr>
            <a:lvl2pPr lvl="1" algn="ctr">
              <a:lnSpc>
                <a:spcPct val="100000"/>
              </a:lnSpc>
              <a:spcBef>
                <a:spcPts val="0"/>
              </a:spcBef>
              <a:spcAft>
                <a:spcPts val="0"/>
              </a:spcAft>
              <a:buClr>
                <a:schemeClr val="dk1"/>
              </a:buClr>
              <a:buSzPts val="3000"/>
              <a:buNone/>
              <a:defRPr>
                <a:solidFill>
                  <a:schemeClr val="dk1"/>
                </a:solidFill>
              </a:defRPr>
            </a:lvl2pPr>
            <a:lvl3pPr lvl="2" algn="ctr">
              <a:lnSpc>
                <a:spcPct val="100000"/>
              </a:lnSpc>
              <a:spcBef>
                <a:spcPts val="0"/>
              </a:spcBef>
              <a:spcAft>
                <a:spcPts val="0"/>
              </a:spcAft>
              <a:buClr>
                <a:schemeClr val="dk1"/>
              </a:buClr>
              <a:buSzPts val="3000"/>
              <a:buNone/>
              <a:defRPr>
                <a:solidFill>
                  <a:schemeClr val="dk1"/>
                </a:solidFill>
              </a:defRPr>
            </a:lvl3pPr>
            <a:lvl4pPr lvl="3" algn="ctr">
              <a:lnSpc>
                <a:spcPct val="100000"/>
              </a:lnSpc>
              <a:spcBef>
                <a:spcPts val="0"/>
              </a:spcBef>
              <a:spcAft>
                <a:spcPts val="0"/>
              </a:spcAft>
              <a:buClr>
                <a:schemeClr val="dk1"/>
              </a:buClr>
              <a:buSzPts val="3000"/>
              <a:buNone/>
              <a:defRPr>
                <a:solidFill>
                  <a:schemeClr val="dk1"/>
                </a:solidFill>
              </a:defRPr>
            </a:lvl4pPr>
            <a:lvl5pPr lvl="4" algn="ctr">
              <a:lnSpc>
                <a:spcPct val="100000"/>
              </a:lnSpc>
              <a:spcBef>
                <a:spcPts val="0"/>
              </a:spcBef>
              <a:spcAft>
                <a:spcPts val="0"/>
              </a:spcAft>
              <a:buClr>
                <a:schemeClr val="dk1"/>
              </a:buClr>
              <a:buSzPts val="3000"/>
              <a:buNone/>
              <a:defRPr>
                <a:solidFill>
                  <a:schemeClr val="dk1"/>
                </a:solidFill>
              </a:defRPr>
            </a:lvl5pPr>
            <a:lvl6pPr lvl="5" algn="ctr">
              <a:lnSpc>
                <a:spcPct val="100000"/>
              </a:lnSpc>
              <a:spcBef>
                <a:spcPts val="0"/>
              </a:spcBef>
              <a:spcAft>
                <a:spcPts val="0"/>
              </a:spcAft>
              <a:buClr>
                <a:schemeClr val="dk1"/>
              </a:buClr>
              <a:buSzPts val="3000"/>
              <a:buNone/>
              <a:defRPr>
                <a:solidFill>
                  <a:schemeClr val="dk1"/>
                </a:solidFill>
              </a:defRPr>
            </a:lvl6pPr>
            <a:lvl7pPr lvl="6" algn="ctr">
              <a:lnSpc>
                <a:spcPct val="100000"/>
              </a:lnSpc>
              <a:spcBef>
                <a:spcPts val="0"/>
              </a:spcBef>
              <a:spcAft>
                <a:spcPts val="0"/>
              </a:spcAft>
              <a:buClr>
                <a:schemeClr val="dk1"/>
              </a:buClr>
              <a:buSzPts val="3000"/>
              <a:buNone/>
              <a:defRPr>
                <a:solidFill>
                  <a:schemeClr val="dk1"/>
                </a:solidFill>
              </a:defRPr>
            </a:lvl7pPr>
            <a:lvl8pPr lvl="7" algn="ctr">
              <a:lnSpc>
                <a:spcPct val="100000"/>
              </a:lnSpc>
              <a:spcBef>
                <a:spcPts val="0"/>
              </a:spcBef>
              <a:spcAft>
                <a:spcPts val="0"/>
              </a:spcAft>
              <a:buClr>
                <a:schemeClr val="dk1"/>
              </a:buClr>
              <a:buSzPts val="3000"/>
              <a:buNone/>
              <a:defRPr>
                <a:solidFill>
                  <a:schemeClr val="dk1"/>
                </a:solidFill>
              </a:defRPr>
            </a:lvl8pPr>
            <a:lvl9pPr lvl="8" algn="ctr">
              <a:lnSpc>
                <a:spcPct val="100000"/>
              </a:lnSpc>
              <a:spcBef>
                <a:spcPts val="0"/>
              </a:spcBef>
              <a:spcAft>
                <a:spcPts val="0"/>
              </a:spcAft>
              <a:buClr>
                <a:schemeClr val="dk1"/>
              </a:buClr>
              <a:buSzPts val="3000"/>
              <a:buNone/>
              <a:defRPr>
                <a:solidFill>
                  <a:schemeClr val="dk1"/>
                </a:solidFil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108" name="Shape 108"/>
        <p:cNvGrpSpPr/>
        <p:nvPr/>
      </p:nvGrpSpPr>
      <p:grpSpPr>
        <a:xfrm>
          <a:off x="0" y="0"/>
          <a:ext cx="0" cy="0"/>
          <a:chOff x="0" y="0"/>
          <a:chExt cx="0" cy="0"/>
        </a:xfrm>
      </p:grpSpPr>
      <p:sp>
        <p:nvSpPr>
          <p:cNvPr id="109" name="Google Shape;109;p18"/>
          <p:cNvSpPr txBox="1"/>
          <p:nvPr>
            <p:ph hasCustomPrompt="1" type="title"/>
          </p:nvPr>
        </p:nvSpPr>
        <p:spPr>
          <a:xfrm>
            <a:off x="713250" y="943600"/>
            <a:ext cx="77175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6000"/>
              <a:buFont typeface="Montserrat"/>
              <a:buNone/>
              <a:defRPr sz="6000">
                <a:solidFill>
                  <a:schemeClr val="lt1"/>
                </a:solidFill>
                <a:latin typeface="Montserrat"/>
                <a:ea typeface="Montserrat"/>
                <a:cs typeface="Montserrat"/>
                <a:sym typeface="Montserrat"/>
              </a:defRPr>
            </a:lvl1pPr>
            <a:lvl2pPr lvl="1" algn="ctr">
              <a:lnSpc>
                <a:spcPct val="100000"/>
              </a:lnSpc>
              <a:spcBef>
                <a:spcPts val="0"/>
              </a:spcBef>
              <a:spcAft>
                <a:spcPts val="0"/>
              </a:spcAft>
              <a:buClr>
                <a:schemeClr val="lt1"/>
              </a:buClr>
              <a:buSzPts val="12000"/>
              <a:buNone/>
              <a:defRPr sz="12000">
                <a:solidFill>
                  <a:schemeClr val="lt1"/>
                </a:solidFill>
              </a:defRPr>
            </a:lvl2pPr>
            <a:lvl3pPr lvl="2" algn="ctr">
              <a:lnSpc>
                <a:spcPct val="100000"/>
              </a:lnSpc>
              <a:spcBef>
                <a:spcPts val="0"/>
              </a:spcBef>
              <a:spcAft>
                <a:spcPts val="0"/>
              </a:spcAft>
              <a:buClr>
                <a:schemeClr val="lt1"/>
              </a:buClr>
              <a:buSzPts val="12000"/>
              <a:buNone/>
              <a:defRPr sz="12000">
                <a:solidFill>
                  <a:schemeClr val="lt1"/>
                </a:solidFill>
              </a:defRPr>
            </a:lvl3pPr>
            <a:lvl4pPr lvl="3" algn="ctr">
              <a:lnSpc>
                <a:spcPct val="100000"/>
              </a:lnSpc>
              <a:spcBef>
                <a:spcPts val="0"/>
              </a:spcBef>
              <a:spcAft>
                <a:spcPts val="0"/>
              </a:spcAft>
              <a:buClr>
                <a:schemeClr val="lt1"/>
              </a:buClr>
              <a:buSzPts val="12000"/>
              <a:buNone/>
              <a:defRPr sz="12000">
                <a:solidFill>
                  <a:schemeClr val="lt1"/>
                </a:solidFill>
              </a:defRPr>
            </a:lvl4pPr>
            <a:lvl5pPr lvl="4" algn="ctr">
              <a:lnSpc>
                <a:spcPct val="100000"/>
              </a:lnSpc>
              <a:spcBef>
                <a:spcPts val="0"/>
              </a:spcBef>
              <a:spcAft>
                <a:spcPts val="0"/>
              </a:spcAft>
              <a:buClr>
                <a:schemeClr val="lt1"/>
              </a:buClr>
              <a:buSzPts val="12000"/>
              <a:buNone/>
              <a:defRPr sz="12000">
                <a:solidFill>
                  <a:schemeClr val="lt1"/>
                </a:solidFill>
              </a:defRPr>
            </a:lvl5pPr>
            <a:lvl6pPr lvl="5" algn="ctr">
              <a:lnSpc>
                <a:spcPct val="100000"/>
              </a:lnSpc>
              <a:spcBef>
                <a:spcPts val="0"/>
              </a:spcBef>
              <a:spcAft>
                <a:spcPts val="0"/>
              </a:spcAft>
              <a:buClr>
                <a:schemeClr val="lt1"/>
              </a:buClr>
              <a:buSzPts val="12000"/>
              <a:buNone/>
              <a:defRPr sz="12000">
                <a:solidFill>
                  <a:schemeClr val="lt1"/>
                </a:solidFill>
              </a:defRPr>
            </a:lvl6pPr>
            <a:lvl7pPr lvl="6" algn="ctr">
              <a:lnSpc>
                <a:spcPct val="100000"/>
              </a:lnSpc>
              <a:spcBef>
                <a:spcPts val="0"/>
              </a:spcBef>
              <a:spcAft>
                <a:spcPts val="0"/>
              </a:spcAft>
              <a:buClr>
                <a:schemeClr val="lt1"/>
              </a:buClr>
              <a:buSzPts val="12000"/>
              <a:buNone/>
              <a:defRPr sz="12000">
                <a:solidFill>
                  <a:schemeClr val="lt1"/>
                </a:solidFill>
              </a:defRPr>
            </a:lvl7pPr>
            <a:lvl8pPr lvl="7" algn="ctr">
              <a:lnSpc>
                <a:spcPct val="100000"/>
              </a:lnSpc>
              <a:spcBef>
                <a:spcPts val="0"/>
              </a:spcBef>
              <a:spcAft>
                <a:spcPts val="0"/>
              </a:spcAft>
              <a:buClr>
                <a:schemeClr val="lt1"/>
              </a:buClr>
              <a:buSzPts val="12000"/>
              <a:buNone/>
              <a:defRPr sz="12000">
                <a:solidFill>
                  <a:schemeClr val="lt1"/>
                </a:solidFill>
              </a:defRPr>
            </a:lvl8pPr>
            <a:lvl9pPr lvl="8"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110" name="Google Shape;110;p18"/>
          <p:cNvSpPr txBox="1"/>
          <p:nvPr>
            <p:ph idx="1" type="body"/>
          </p:nvPr>
        </p:nvSpPr>
        <p:spPr>
          <a:xfrm>
            <a:off x="713250" y="2989700"/>
            <a:ext cx="7717500" cy="4482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Clr>
                <a:schemeClr val="lt1"/>
              </a:buClr>
              <a:buSzPts val="1800"/>
              <a:buChar char="●"/>
              <a:defRPr>
                <a:solidFill>
                  <a:schemeClr val="lt1"/>
                </a:solidFill>
              </a:defRPr>
            </a:lvl1pPr>
            <a:lvl2pPr indent="-317500" lvl="1" marL="914400" algn="ctr">
              <a:lnSpc>
                <a:spcPct val="115000"/>
              </a:lnSpc>
              <a:spcBef>
                <a:spcPts val="1600"/>
              </a:spcBef>
              <a:spcAft>
                <a:spcPts val="0"/>
              </a:spcAft>
              <a:buClr>
                <a:schemeClr val="lt1"/>
              </a:buClr>
              <a:buSzPts val="1400"/>
              <a:buChar char="○"/>
              <a:defRPr>
                <a:solidFill>
                  <a:schemeClr val="lt1"/>
                </a:solidFill>
              </a:defRPr>
            </a:lvl2pPr>
            <a:lvl3pPr indent="-317500" lvl="2" marL="1371600" algn="ctr">
              <a:lnSpc>
                <a:spcPct val="115000"/>
              </a:lnSpc>
              <a:spcBef>
                <a:spcPts val="1600"/>
              </a:spcBef>
              <a:spcAft>
                <a:spcPts val="0"/>
              </a:spcAft>
              <a:buClr>
                <a:schemeClr val="lt1"/>
              </a:buClr>
              <a:buSzPts val="1400"/>
              <a:buChar char="■"/>
              <a:defRPr>
                <a:solidFill>
                  <a:schemeClr val="lt1"/>
                </a:solidFill>
              </a:defRPr>
            </a:lvl3pPr>
            <a:lvl4pPr indent="-317500" lvl="3" marL="1828800" algn="ctr">
              <a:lnSpc>
                <a:spcPct val="115000"/>
              </a:lnSpc>
              <a:spcBef>
                <a:spcPts val="1600"/>
              </a:spcBef>
              <a:spcAft>
                <a:spcPts val="0"/>
              </a:spcAft>
              <a:buClr>
                <a:schemeClr val="lt1"/>
              </a:buClr>
              <a:buSzPts val="1400"/>
              <a:buChar char="●"/>
              <a:defRPr>
                <a:solidFill>
                  <a:schemeClr val="lt1"/>
                </a:solidFill>
              </a:defRPr>
            </a:lvl4pPr>
            <a:lvl5pPr indent="-317500" lvl="4" marL="2286000" algn="ctr">
              <a:lnSpc>
                <a:spcPct val="115000"/>
              </a:lnSpc>
              <a:spcBef>
                <a:spcPts val="1600"/>
              </a:spcBef>
              <a:spcAft>
                <a:spcPts val="0"/>
              </a:spcAft>
              <a:buClr>
                <a:schemeClr val="lt1"/>
              </a:buClr>
              <a:buSzPts val="1400"/>
              <a:buChar char="○"/>
              <a:defRPr>
                <a:solidFill>
                  <a:schemeClr val="lt1"/>
                </a:solidFill>
              </a:defRPr>
            </a:lvl5pPr>
            <a:lvl6pPr indent="-317500" lvl="5" marL="2743200" algn="ctr">
              <a:lnSpc>
                <a:spcPct val="115000"/>
              </a:lnSpc>
              <a:spcBef>
                <a:spcPts val="1600"/>
              </a:spcBef>
              <a:spcAft>
                <a:spcPts val="0"/>
              </a:spcAft>
              <a:buClr>
                <a:schemeClr val="lt1"/>
              </a:buClr>
              <a:buSzPts val="1400"/>
              <a:buChar char="■"/>
              <a:defRPr>
                <a:solidFill>
                  <a:schemeClr val="lt1"/>
                </a:solidFill>
              </a:defRPr>
            </a:lvl6pPr>
            <a:lvl7pPr indent="-317500" lvl="6" marL="3200400" algn="ctr">
              <a:lnSpc>
                <a:spcPct val="115000"/>
              </a:lnSpc>
              <a:spcBef>
                <a:spcPts val="1600"/>
              </a:spcBef>
              <a:spcAft>
                <a:spcPts val="0"/>
              </a:spcAft>
              <a:buClr>
                <a:schemeClr val="lt1"/>
              </a:buClr>
              <a:buSzPts val="1400"/>
              <a:buChar char="●"/>
              <a:defRPr>
                <a:solidFill>
                  <a:schemeClr val="lt1"/>
                </a:solidFill>
              </a:defRPr>
            </a:lvl7pPr>
            <a:lvl8pPr indent="-317500" lvl="7" marL="3657600" algn="ctr">
              <a:lnSpc>
                <a:spcPct val="115000"/>
              </a:lnSpc>
              <a:spcBef>
                <a:spcPts val="1600"/>
              </a:spcBef>
              <a:spcAft>
                <a:spcPts val="0"/>
              </a:spcAft>
              <a:buClr>
                <a:schemeClr val="lt1"/>
              </a:buClr>
              <a:buSzPts val="1400"/>
              <a:buChar char="○"/>
              <a:defRPr>
                <a:solidFill>
                  <a:schemeClr val="lt1"/>
                </a:solidFill>
              </a:defRPr>
            </a:lvl8pPr>
            <a:lvl9pPr indent="-317500" lvl="8" marL="4114800" algn="ctr">
              <a:lnSpc>
                <a:spcPct val="115000"/>
              </a:lnSpc>
              <a:spcBef>
                <a:spcPts val="1600"/>
              </a:spcBef>
              <a:spcAft>
                <a:spcPts val="1600"/>
              </a:spcAft>
              <a:buClr>
                <a:schemeClr val="lt1"/>
              </a:buClr>
              <a:buSzPts val="1400"/>
              <a:buChar char="■"/>
              <a:defRPr>
                <a:solidFill>
                  <a:schemeClr val="lt1"/>
                </a:solidFill>
              </a:defRPr>
            </a:lvl9pPr>
          </a:lstStyle>
          <a:p/>
        </p:txBody>
      </p:sp>
      <p:sp>
        <p:nvSpPr>
          <p:cNvPr id="111" name="Google Shape;111;p18"/>
          <p:cNvSpPr/>
          <p:nvPr/>
        </p:nvSpPr>
        <p:spPr>
          <a:xfrm>
            <a:off x="0" y="0"/>
            <a:ext cx="9144000" cy="5143500"/>
          </a:xfrm>
          <a:prstGeom prst="frame">
            <a:avLst>
              <a:gd fmla="val 3424" name="adj1"/>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23">
    <p:spTree>
      <p:nvGrpSpPr>
        <p:cNvPr id="112" name="Shape 112"/>
        <p:cNvGrpSpPr/>
        <p:nvPr/>
      </p:nvGrpSpPr>
      <p:grpSpPr>
        <a:xfrm>
          <a:off x="0" y="0"/>
          <a:ext cx="0" cy="0"/>
          <a:chOff x="0" y="0"/>
          <a:chExt cx="0" cy="0"/>
        </a:xfrm>
      </p:grpSpPr>
      <p:sp>
        <p:nvSpPr>
          <p:cNvPr id="113" name="Google Shape;113;p19"/>
          <p:cNvSpPr txBox="1"/>
          <p:nvPr>
            <p:ph type="title"/>
          </p:nvPr>
        </p:nvSpPr>
        <p:spPr>
          <a:xfrm>
            <a:off x="1600200" y="701125"/>
            <a:ext cx="3633300" cy="758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1"/>
              </a:buClr>
              <a:buSzPts val="4400"/>
              <a:buNone/>
              <a:defRPr sz="4400">
                <a:solidFill>
                  <a:schemeClr val="dk1"/>
                </a:solidFill>
              </a:defRPr>
            </a:lvl1pPr>
            <a:lvl2pPr lvl="1" algn="l">
              <a:lnSpc>
                <a:spcPct val="100000"/>
              </a:lnSpc>
              <a:spcBef>
                <a:spcPts val="0"/>
              </a:spcBef>
              <a:spcAft>
                <a:spcPts val="0"/>
              </a:spcAft>
              <a:buClr>
                <a:schemeClr val="dk1"/>
              </a:buClr>
              <a:buSzPts val="4400"/>
              <a:buNone/>
              <a:defRPr sz="4400">
                <a:solidFill>
                  <a:schemeClr val="dk1"/>
                </a:solidFill>
              </a:defRPr>
            </a:lvl2pPr>
            <a:lvl3pPr lvl="2" algn="l">
              <a:lnSpc>
                <a:spcPct val="100000"/>
              </a:lnSpc>
              <a:spcBef>
                <a:spcPts val="0"/>
              </a:spcBef>
              <a:spcAft>
                <a:spcPts val="0"/>
              </a:spcAft>
              <a:buClr>
                <a:schemeClr val="dk1"/>
              </a:buClr>
              <a:buSzPts val="4400"/>
              <a:buNone/>
              <a:defRPr sz="4400">
                <a:solidFill>
                  <a:schemeClr val="dk1"/>
                </a:solidFill>
              </a:defRPr>
            </a:lvl3pPr>
            <a:lvl4pPr lvl="3" algn="l">
              <a:lnSpc>
                <a:spcPct val="100000"/>
              </a:lnSpc>
              <a:spcBef>
                <a:spcPts val="0"/>
              </a:spcBef>
              <a:spcAft>
                <a:spcPts val="0"/>
              </a:spcAft>
              <a:buClr>
                <a:schemeClr val="dk1"/>
              </a:buClr>
              <a:buSzPts val="4400"/>
              <a:buNone/>
              <a:defRPr sz="4400">
                <a:solidFill>
                  <a:schemeClr val="dk1"/>
                </a:solidFill>
              </a:defRPr>
            </a:lvl4pPr>
            <a:lvl5pPr lvl="4" algn="l">
              <a:lnSpc>
                <a:spcPct val="100000"/>
              </a:lnSpc>
              <a:spcBef>
                <a:spcPts val="0"/>
              </a:spcBef>
              <a:spcAft>
                <a:spcPts val="0"/>
              </a:spcAft>
              <a:buClr>
                <a:schemeClr val="dk1"/>
              </a:buClr>
              <a:buSzPts val="4400"/>
              <a:buNone/>
              <a:defRPr sz="4400">
                <a:solidFill>
                  <a:schemeClr val="dk1"/>
                </a:solidFill>
              </a:defRPr>
            </a:lvl5pPr>
            <a:lvl6pPr lvl="5" algn="l">
              <a:lnSpc>
                <a:spcPct val="100000"/>
              </a:lnSpc>
              <a:spcBef>
                <a:spcPts val="0"/>
              </a:spcBef>
              <a:spcAft>
                <a:spcPts val="0"/>
              </a:spcAft>
              <a:buClr>
                <a:schemeClr val="dk1"/>
              </a:buClr>
              <a:buSzPts val="4400"/>
              <a:buNone/>
              <a:defRPr sz="4400">
                <a:solidFill>
                  <a:schemeClr val="dk1"/>
                </a:solidFill>
              </a:defRPr>
            </a:lvl6pPr>
            <a:lvl7pPr lvl="6" algn="l">
              <a:lnSpc>
                <a:spcPct val="100000"/>
              </a:lnSpc>
              <a:spcBef>
                <a:spcPts val="0"/>
              </a:spcBef>
              <a:spcAft>
                <a:spcPts val="0"/>
              </a:spcAft>
              <a:buClr>
                <a:schemeClr val="dk1"/>
              </a:buClr>
              <a:buSzPts val="4400"/>
              <a:buNone/>
              <a:defRPr sz="4400">
                <a:solidFill>
                  <a:schemeClr val="dk1"/>
                </a:solidFill>
              </a:defRPr>
            </a:lvl7pPr>
            <a:lvl8pPr lvl="7" algn="l">
              <a:lnSpc>
                <a:spcPct val="100000"/>
              </a:lnSpc>
              <a:spcBef>
                <a:spcPts val="0"/>
              </a:spcBef>
              <a:spcAft>
                <a:spcPts val="0"/>
              </a:spcAft>
              <a:buClr>
                <a:schemeClr val="dk1"/>
              </a:buClr>
              <a:buSzPts val="4400"/>
              <a:buNone/>
              <a:defRPr sz="4400">
                <a:solidFill>
                  <a:schemeClr val="dk1"/>
                </a:solidFill>
              </a:defRPr>
            </a:lvl8pPr>
            <a:lvl9pPr lvl="8" algn="l">
              <a:lnSpc>
                <a:spcPct val="100000"/>
              </a:lnSpc>
              <a:spcBef>
                <a:spcPts val="0"/>
              </a:spcBef>
              <a:spcAft>
                <a:spcPts val="0"/>
              </a:spcAft>
              <a:buClr>
                <a:schemeClr val="dk1"/>
              </a:buClr>
              <a:buSzPts val="4400"/>
              <a:buNone/>
              <a:defRPr sz="4400">
                <a:solidFill>
                  <a:schemeClr val="dk1"/>
                </a:solidFill>
              </a:defRPr>
            </a:lvl9pPr>
          </a:lstStyle>
          <a:p/>
        </p:txBody>
      </p:sp>
      <p:sp>
        <p:nvSpPr>
          <p:cNvPr id="114" name="Google Shape;114;p19"/>
          <p:cNvSpPr txBox="1"/>
          <p:nvPr>
            <p:ph idx="1" type="body"/>
          </p:nvPr>
        </p:nvSpPr>
        <p:spPr>
          <a:xfrm>
            <a:off x="1600200" y="1275675"/>
            <a:ext cx="3633300" cy="3936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Clr>
                <a:schemeClr val="dk1"/>
              </a:buClr>
              <a:buSzPts val="1400"/>
              <a:buChar char="●"/>
              <a:defRPr sz="1400">
                <a:solidFill>
                  <a:schemeClr val="dk1"/>
                </a:solidFill>
              </a:defRPr>
            </a:lvl1pPr>
            <a:lvl2pPr indent="-317500" lvl="1" marL="914400" algn="l">
              <a:lnSpc>
                <a:spcPct val="115000"/>
              </a:lnSpc>
              <a:spcBef>
                <a:spcPts val="1600"/>
              </a:spcBef>
              <a:spcAft>
                <a:spcPts val="0"/>
              </a:spcAft>
              <a:buClr>
                <a:schemeClr val="dk1"/>
              </a:buClr>
              <a:buSzPts val="1400"/>
              <a:buChar char="○"/>
              <a:defRPr>
                <a:solidFill>
                  <a:schemeClr val="dk1"/>
                </a:solidFill>
              </a:defRPr>
            </a:lvl2pPr>
            <a:lvl3pPr indent="-317500" lvl="2" marL="1371600" algn="l">
              <a:lnSpc>
                <a:spcPct val="115000"/>
              </a:lnSpc>
              <a:spcBef>
                <a:spcPts val="1600"/>
              </a:spcBef>
              <a:spcAft>
                <a:spcPts val="0"/>
              </a:spcAft>
              <a:buClr>
                <a:schemeClr val="dk1"/>
              </a:buClr>
              <a:buSzPts val="1400"/>
              <a:buChar char="■"/>
              <a:defRPr>
                <a:solidFill>
                  <a:schemeClr val="dk1"/>
                </a:solidFill>
              </a:defRPr>
            </a:lvl3pPr>
            <a:lvl4pPr indent="-317500" lvl="3" marL="1828800" algn="l">
              <a:lnSpc>
                <a:spcPct val="115000"/>
              </a:lnSpc>
              <a:spcBef>
                <a:spcPts val="1600"/>
              </a:spcBef>
              <a:spcAft>
                <a:spcPts val="0"/>
              </a:spcAft>
              <a:buClr>
                <a:schemeClr val="dk1"/>
              </a:buClr>
              <a:buSzPts val="1400"/>
              <a:buChar char="●"/>
              <a:defRPr>
                <a:solidFill>
                  <a:schemeClr val="dk1"/>
                </a:solidFill>
              </a:defRPr>
            </a:lvl4pPr>
            <a:lvl5pPr indent="-317500" lvl="4" marL="2286000" algn="l">
              <a:lnSpc>
                <a:spcPct val="115000"/>
              </a:lnSpc>
              <a:spcBef>
                <a:spcPts val="1600"/>
              </a:spcBef>
              <a:spcAft>
                <a:spcPts val="0"/>
              </a:spcAft>
              <a:buClr>
                <a:schemeClr val="dk1"/>
              </a:buClr>
              <a:buSzPts val="1400"/>
              <a:buChar char="○"/>
              <a:defRPr>
                <a:solidFill>
                  <a:schemeClr val="dk1"/>
                </a:solidFill>
              </a:defRPr>
            </a:lvl5pPr>
            <a:lvl6pPr indent="-317500" lvl="5" marL="2743200" algn="l">
              <a:lnSpc>
                <a:spcPct val="115000"/>
              </a:lnSpc>
              <a:spcBef>
                <a:spcPts val="1600"/>
              </a:spcBef>
              <a:spcAft>
                <a:spcPts val="0"/>
              </a:spcAft>
              <a:buClr>
                <a:schemeClr val="dk1"/>
              </a:buClr>
              <a:buSzPts val="1400"/>
              <a:buChar char="■"/>
              <a:defRPr>
                <a:solidFill>
                  <a:schemeClr val="dk1"/>
                </a:solidFill>
              </a:defRPr>
            </a:lvl6pPr>
            <a:lvl7pPr indent="-317500" lvl="6" marL="3200400" algn="l">
              <a:lnSpc>
                <a:spcPct val="115000"/>
              </a:lnSpc>
              <a:spcBef>
                <a:spcPts val="1600"/>
              </a:spcBef>
              <a:spcAft>
                <a:spcPts val="0"/>
              </a:spcAft>
              <a:buClr>
                <a:schemeClr val="dk1"/>
              </a:buClr>
              <a:buSzPts val="1400"/>
              <a:buChar char="●"/>
              <a:defRPr>
                <a:solidFill>
                  <a:schemeClr val="dk1"/>
                </a:solidFill>
              </a:defRPr>
            </a:lvl7pPr>
            <a:lvl8pPr indent="-317500" lvl="7" marL="3657600" algn="l">
              <a:lnSpc>
                <a:spcPct val="115000"/>
              </a:lnSpc>
              <a:spcBef>
                <a:spcPts val="1600"/>
              </a:spcBef>
              <a:spcAft>
                <a:spcPts val="0"/>
              </a:spcAft>
              <a:buClr>
                <a:schemeClr val="dk1"/>
              </a:buClr>
              <a:buSzPts val="1400"/>
              <a:buChar char="○"/>
              <a:defRPr>
                <a:solidFill>
                  <a:schemeClr val="dk1"/>
                </a:solidFill>
              </a:defRPr>
            </a:lvl8pPr>
            <a:lvl9pPr indent="-317500" lvl="8" marL="4114800" algn="l">
              <a:lnSpc>
                <a:spcPct val="115000"/>
              </a:lnSpc>
              <a:spcBef>
                <a:spcPts val="1600"/>
              </a:spcBef>
              <a:spcAft>
                <a:spcPts val="1600"/>
              </a:spcAft>
              <a:buClr>
                <a:schemeClr val="dk1"/>
              </a:buClr>
              <a:buSzPts val="1400"/>
              <a:buChar char="■"/>
              <a:defRPr>
                <a:solidFill>
                  <a:schemeClr val="dk1"/>
                </a:solidFill>
              </a:defRPr>
            </a:lvl9pPr>
          </a:lstStyle>
          <a:p/>
        </p:txBody>
      </p:sp>
      <p:sp>
        <p:nvSpPr>
          <p:cNvPr id="115" name="Google Shape;115;p19"/>
          <p:cNvSpPr txBox="1"/>
          <p:nvPr>
            <p:ph idx="2" type="title"/>
          </p:nvPr>
        </p:nvSpPr>
        <p:spPr>
          <a:xfrm>
            <a:off x="2755344" y="2075125"/>
            <a:ext cx="3633300" cy="7581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4400"/>
              <a:buNone/>
              <a:defRPr sz="4400">
                <a:solidFill>
                  <a:schemeClr val="dk1"/>
                </a:solidFill>
              </a:defRPr>
            </a:lvl1pPr>
            <a:lvl2pPr lvl="1" algn="ctr">
              <a:lnSpc>
                <a:spcPct val="100000"/>
              </a:lnSpc>
              <a:spcBef>
                <a:spcPts val="0"/>
              </a:spcBef>
              <a:spcAft>
                <a:spcPts val="0"/>
              </a:spcAft>
              <a:buClr>
                <a:schemeClr val="dk1"/>
              </a:buClr>
              <a:buSzPts val="4400"/>
              <a:buNone/>
              <a:defRPr sz="4400">
                <a:solidFill>
                  <a:schemeClr val="dk1"/>
                </a:solidFill>
              </a:defRPr>
            </a:lvl2pPr>
            <a:lvl3pPr lvl="2" algn="ctr">
              <a:lnSpc>
                <a:spcPct val="100000"/>
              </a:lnSpc>
              <a:spcBef>
                <a:spcPts val="0"/>
              </a:spcBef>
              <a:spcAft>
                <a:spcPts val="0"/>
              </a:spcAft>
              <a:buClr>
                <a:schemeClr val="dk1"/>
              </a:buClr>
              <a:buSzPts val="4400"/>
              <a:buNone/>
              <a:defRPr sz="4400">
                <a:solidFill>
                  <a:schemeClr val="dk1"/>
                </a:solidFill>
              </a:defRPr>
            </a:lvl3pPr>
            <a:lvl4pPr lvl="3" algn="ctr">
              <a:lnSpc>
                <a:spcPct val="100000"/>
              </a:lnSpc>
              <a:spcBef>
                <a:spcPts val="0"/>
              </a:spcBef>
              <a:spcAft>
                <a:spcPts val="0"/>
              </a:spcAft>
              <a:buClr>
                <a:schemeClr val="dk1"/>
              </a:buClr>
              <a:buSzPts val="4400"/>
              <a:buNone/>
              <a:defRPr sz="4400">
                <a:solidFill>
                  <a:schemeClr val="dk1"/>
                </a:solidFill>
              </a:defRPr>
            </a:lvl4pPr>
            <a:lvl5pPr lvl="4" algn="ctr">
              <a:lnSpc>
                <a:spcPct val="100000"/>
              </a:lnSpc>
              <a:spcBef>
                <a:spcPts val="0"/>
              </a:spcBef>
              <a:spcAft>
                <a:spcPts val="0"/>
              </a:spcAft>
              <a:buClr>
                <a:schemeClr val="dk1"/>
              </a:buClr>
              <a:buSzPts val="4400"/>
              <a:buNone/>
              <a:defRPr sz="4400">
                <a:solidFill>
                  <a:schemeClr val="dk1"/>
                </a:solidFill>
              </a:defRPr>
            </a:lvl5pPr>
            <a:lvl6pPr lvl="5" algn="ctr">
              <a:lnSpc>
                <a:spcPct val="100000"/>
              </a:lnSpc>
              <a:spcBef>
                <a:spcPts val="0"/>
              </a:spcBef>
              <a:spcAft>
                <a:spcPts val="0"/>
              </a:spcAft>
              <a:buClr>
                <a:schemeClr val="dk1"/>
              </a:buClr>
              <a:buSzPts val="4400"/>
              <a:buNone/>
              <a:defRPr sz="4400">
                <a:solidFill>
                  <a:schemeClr val="dk1"/>
                </a:solidFill>
              </a:defRPr>
            </a:lvl6pPr>
            <a:lvl7pPr lvl="6" algn="ctr">
              <a:lnSpc>
                <a:spcPct val="100000"/>
              </a:lnSpc>
              <a:spcBef>
                <a:spcPts val="0"/>
              </a:spcBef>
              <a:spcAft>
                <a:spcPts val="0"/>
              </a:spcAft>
              <a:buClr>
                <a:schemeClr val="dk1"/>
              </a:buClr>
              <a:buSzPts val="4400"/>
              <a:buNone/>
              <a:defRPr sz="4400">
                <a:solidFill>
                  <a:schemeClr val="dk1"/>
                </a:solidFill>
              </a:defRPr>
            </a:lvl7pPr>
            <a:lvl8pPr lvl="7" algn="ctr">
              <a:lnSpc>
                <a:spcPct val="100000"/>
              </a:lnSpc>
              <a:spcBef>
                <a:spcPts val="0"/>
              </a:spcBef>
              <a:spcAft>
                <a:spcPts val="0"/>
              </a:spcAft>
              <a:buClr>
                <a:schemeClr val="dk1"/>
              </a:buClr>
              <a:buSzPts val="4400"/>
              <a:buNone/>
              <a:defRPr sz="4400">
                <a:solidFill>
                  <a:schemeClr val="dk1"/>
                </a:solidFill>
              </a:defRPr>
            </a:lvl8pPr>
            <a:lvl9pPr lvl="8" algn="ctr">
              <a:lnSpc>
                <a:spcPct val="100000"/>
              </a:lnSpc>
              <a:spcBef>
                <a:spcPts val="0"/>
              </a:spcBef>
              <a:spcAft>
                <a:spcPts val="0"/>
              </a:spcAft>
              <a:buClr>
                <a:schemeClr val="dk1"/>
              </a:buClr>
              <a:buSzPts val="4400"/>
              <a:buNone/>
              <a:defRPr sz="4400">
                <a:solidFill>
                  <a:schemeClr val="dk1"/>
                </a:solidFill>
              </a:defRPr>
            </a:lvl9pPr>
          </a:lstStyle>
          <a:p/>
        </p:txBody>
      </p:sp>
      <p:sp>
        <p:nvSpPr>
          <p:cNvPr id="116" name="Google Shape;116;p19"/>
          <p:cNvSpPr txBox="1"/>
          <p:nvPr>
            <p:ph idx="3" type="body"/>
          </p:nvPr>
        </p:nvSpPr>
        <p:spPr>
          <a:xfrm>
            <a:off x="2755356" y="2651051"/>
            <a:ext cx="3633300" cy="393600"/>
          </a:xfrm>
          <a:prstGeom prst="rect">
            <a:avLst/>
          </a:prstGeom>
          <a:noFill/>
          <a:ln>
            <a:noFill/>
          </a:ln>
        </p:spPr>
        <p:txBody>
          <a:bodyPr anchorCtr="0" anchor="t" bIns="91425" lIns="91425" spcFirstLastPara="1" rIns="91425" wrap="square" tIns="91425">
            <a:noAutofit/>
          </a:bodyPr>
          <a:lstStyle>
            <a:lvl1pPr indent="-317500" lvl="0" marL="457200" algn="ctr">
              <a:lnSpc>
                <a:spcPct val="115000"/>
              </a:lnSpc>
              <a:spcBef>
                <a:spcPts val="0"/>
              </a:spcBef>
              <a:spcAft>
                <a:spcPts val="0"/>
              </a:spcAft>
              <a:buClr>
                <a:schemeClr val="dk1"/>
              </a:buClr>
              <a:buSzPts val="1400"/>
              <a:buChar char="●"/>
              <a:defRPr sz="1400">
                <a:solidFill>
                  <a:schemeClr val="dk1"/>
                </a:solidFill>
              </a:defRPr>
            </a:lvl1pPr>
            <a:lvl2pPr indent="-317500" lvl="1" marL="914400" algn="ctr">
              <a:lnSpc>
                <a:spcPct val="115000"/>
              </a:lnSpc>
              <a:spcBef>
                <a:spcPts val="1600"/>
              </a:spcBef>
              <a:spcAft>
                <a:spcPts val="0"/>
              </a:spcAft>
              <a:buClr>
                <a:schemeClr val="dk1"/>
              </a:buClr>
              <a:buSzPts val="1400"/>
              <a:buChar char="○"/>
              <a:defRPr>
                <a:solidFill>
                  <a:schemeClr val="dk1"/>
                </a:solidFill>
              </a:defRPr>
            </a:lvl2pPr>
            <a:lvl3pPr indent="-317500" lvl="2" marL="1371600" algn="ctr">
              <a:lnSpc>
                <a:spcPct val="115000"/>
              </a:lnSpc>
              <a:spcBef>
                <a:spcPts val="1600"/>
              </a:spcBef>
              <a:spcAft>
                <a:spcPts val="0"/>
              </a:spcAft>
              <a:buClr>
                <a:schemeClr val="dk1"/>
              </a:buClr>
              <a:buSzPts val="1400"/>
              <a:buChar char="■"/>
              <a:defRPr>
                <a:solidFill>
                  <a:schemeClr val="dk1"/>
                </a:solidFill>
              </a:defRPr>
            </a:lvl3pPr>
            <a:lvl4pPr indent="-317500" lvl="3" marL="1828800" algn="ctr">
              <a:lnSpc>
                <a:spcPct val="115000"/>
              </a:lnSpc>
              <a:spcBef>
                <a:spcPts val="1600"/>
              </a:spcBef>
              <a:spcAft>
                <a:spcPts val="0"/>
              </a:spcAft>
              <a:buClr>
                <a:schemeClr val="dk1"/>
              </a:buClr>
              <a:buSzPts val="1400"/>
              <a:buChar char="●"/>
              <a:defRPr>
                <a:solidFill>
                  <a:schemeClr val="dk1"/>
                </a:solidFill>
              </a:defRPr>
            </a:lvl4pPr>
            <a:lvl5pPr indent="-317500" lvl="4" marL="2286000" algn="ctr">
              <a:lnSpc>
                <a:spcPct val="115000"/>
              </a:lnSpc>
              <a:spcBef>
                <a:spcPts val="1600"/>
              </a:spcBef>
              <a:spcAft>
                <a:spcPts val="0"/>
              </a:spcAft>
              <a:buClr>
                <a:schemeClr val="dk1"/>
              </a:buClr>
              <a:buSzPts val="1400"/>
              <a:buChar char="○"/>
              <a:defRPr>
                <a:solidFill>
                  <a:schemeClr val="dk1"/>
                </a:solidFill>
              </a:defRPr>
            </a:lvl5pPr>
            <a:lvl6pPr indent="-317500" lvl="5" marL="2743200" algn="ctr">
              <a:lnSpc>
                <a:spcPct val="115000"/>
              </a:lnSpc>
              <a:spcBef>
                <a:spcPts val="1600"/>
              </a:spcBef>
              <a:spcAft>
                <a:spcPts val="0"/>
              </a:spcAft>
              <a:buClr>
                <a:schemeClr val="dk1"/>
              </a:buClr>
              <a:buSzPts val="1400"/>
              <a:buChar char="■"/>
              <a:defRPr>
                <a:solidFill>
                  <a:schemeClr val="dk1"/>
                </a:solidFill>
              </a:defRPr>
            </a:lvl6pPr>
            <a:lvl7pPr indent="-317500" lvl="6" marL="3200400" algn="ctr">
              <a:lnSpc>
                <a:spcPct val="115000"/>
              </a:lnSpc>
              <a:spcBef>
                <a:spcPts val="1600"/>
              </a:spcBef>
              <a:spcAft>
                <a:spcPts val="0"/>
              </a:spcAft>
              <a:buClr>
                <a:schemeClr val="dk1"/>
              </a:buClr>
              <a:buSzPts val="1400"/>
              <a:buChar char="●"/>
              <a:defRPr>
                <a:solidFill>
                  <a:schemeClr val="dk1"/>
                </a:solidFill>
              </a:defRPr>
            </a:lvl7pPr>
            <a:lvl8pPr indent="-317500" lvl="7" marL="3657600" algn="ctr">
              <a:lnSpc>
                <a:spcPct val="115000"/>
              </a:lnSpc>
              <a:spcBef>
                <a:spcPts val="1600"/>
              </a:spcBef>
              <a:spcAft>
                <a:spcPts val="0"/>
              </a:spcAft>
              <a:buClr>
                <a:schemeClr val="dk1"/>
              </a:buClr>
              <a:buSzPts val="1400"/>
              <a:buChar char="○"/>
              <a:defRPr>
                <a:solidFill>
                  <a:schemeClr val="dk1"/>
                </a:solidFill>
              </a:defRPr>
            </a:lvl8pPr>
            <a:lvl9pPr indent="-317500" lvl="8" marL="4114800" algn="ctr">
              <a:lnSpc>
                <a:spcPct val="115000"/>
              </a:lnSpc>
              <a:spcBef>
                <a:spcPts val="1600"/>
              </a:spcBef>
              <a:spcAft>
                <a:spcPts val="1600"/>
              </a:spcAft>
              <a:buClr>
                <a:schemeClr val="dk1"/>
              </a:buClr>
              <a:buSzPts val="1400"/>
              <a:buChar char="■"/>
              <a:defRPr>
                <a:solidFill>
                  <a:schemeClr val="dk1"/>
                </a:solidFill>
              </a:defRPr>
            </a:lvl9pPr>
          </a:lstStyle>
          <a:p/>
        </p:txBody>
      </p:sp>
      <p:sp>
        <p:nvSpPr>
          <p:cNvPr id="117" name="Google Shape;117;p19"/>
          <p:cNvSpPr txBox="1"/>
          <p:nvPr>
            <p:ph idx="4" type="title"/>
          </p:nvPr>
        </p:nvSpPr>
        <p:spPr>
          <a:xfrm>
            <a:off x="3910549" y="3452475"/>
            <a:ext cx="3633300" cy="7581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Clr>
                <a:schemeClr val="dk1"/>
              </a:buClr>
              <a:buSzPts val="4400"/>
              <a:buNone/>
              <a:defRPr sz="4400">
                <a:solidFill>
                  <a:schemeClr val="dk1"/>
                </a:solidFill>
              </a:defRPr>
            </a:lvl1pPr>
            <a:lvl2pPr lvl="1" algn="r">
              <a:lnSpc>
                <a:spcPct val="100000"/>
              </a:lnSpc>
              <a:spcBef>
                <a:spcPts val="0"/>
              </a:spcBef>
              <a:spcAft>
                <a:spcPts val="0"/>
              </a:spcAft>
              <a:buClr>
                <a:schemeClr val="dk1"/>
              </a:buClr>
              <a:buSzPts val="4400"/>
              <a:buNone/>
              <a:defRPr sz="4400">
                <a:solidFill>
                  <a:schemeClr val="dk1"/>
                </a:solidFill>
              </a:defRPr>
            </a:lvl2pPr>
            <a:lvl3pPr lvl="2" algn="r">
              <a:lnSpc>
                <a:spcPct val="100000"/>
              </a:lnSpc>
              <a:spcBef>
                <a:spcPts val="0"/>
              </a:spcBef>
              <a:spcAft>
                <a:spcPts val="0"/>
              </a:spcAft>
              <a:buClr>
                <a:schemeClr val="dk1"/>
              </a:buClr>
              <a:buSzPts val="4400"/>
              <a:buNone/>
              <a:defRPr sz="4400">
                <a:solidFill>
                  <a:schemeClr val="dk1"/>
                </a:solidFill>
              </a:defRPr>
            </a:lvl3pPr>
            <a:lvl4pPr lvl="3" algn="r">
              <a:lnSpc>
                <a:spcPct val="100000"/>
              </a:lnSpc>
              <a:spcBef>
                <a:spcPts val="0"/>
              </a:spcBef>
              <a:spcAft>
                <a:spcPts val="0"/>
              </a:spcAft>
              <a:buClr>
                <a:schemeClr val="dk1"/>
              </a:buClr>
              <a:buSzPts val="4400"/>
              <a:buNone/>
              <a:defRPr sz="4400">
                <a:solidFill>
                  <a:schemeClr val="dk1"/>
                </a:solidFill>
              </a:defRPr>
            </a:lvl4pPr>
            <a:lvl5pPr lvl="4" algn="r">
              <a:lnSpc>
                <a:spcPct val="100000"/>
              </a:lnSpc>
              <a:spcBef>
                <a:spcPts val="0"/>
              </a:spcBef>
              <a:spcAft>
                <a:spcPts val="0"/>
              </a:spcAft>
              <a:buClr>
                <a:schemeClr val="dk1"/>
              </a:buClr>
              <a:buSzPts val="4400"/>
              <a:buNone/>
              <a:defRPr sz="4400">
                <a:solidFill>
                  <a:schemeClr val="dk1"/>
                </a:solidFill>
              </a:defRPr>
            </a:lvl5pPr>
            <a:lvl6pPr lvl="5" algn="r">
              <a:lnSpc>
                <a:spcPct val="100000"/>
              </a:lnSpc>
              <a:spcBef>
                <a:spcPts val="0"/>
              </a:spcBef>
              <a:spcAft>
                <a:spcPts val="0"/>
              </a:spcAft>
              <a:buClr>
                <a:schemeClr val="dk1"/>
              </a:buClr>
              <a:buSzPts val="4400"/>
              <a:buNone/>
              <a:defRPr sz="4400">
                <a:solidFill>
                  <a:schemeClr val="dk1"/>
                </a:solidFill>
              </a:defRPr>
            </a:lvl6pPr>
            <a:lvl7pPr lvl="6" algn="r">
              <a:lnSpc>
                <a:spcPct val="100000"/>
              </a:lnSpc>
              <a:spcBef>
                <a:spcPts val="0"/>
              </a:spcBef>
              <a:spcAft>
                <a:spcPts val="0"/>
              </a:spcAft>
              <a:buClr>
                <a:schemeClr val="dk1"/>
              </a:buClr>
              <a:buSzPts val="4400"/>
              <a:buNone/>
              <a:defRPr sz="4400">
                <a:solidFill>
                  <a:schemeClr val="dk1"/>
                </a:solidFill>
              </a:defRPr>
            </a:lvl7pPr>
            <a:lvl8pPr lvl="7" algn="r">
              <a:lnSpc>
                <a:spcPct val="100000"/>
              </a:lnSpc>
              <a:spcBef>
                <a:spcPts val="0"/>
              </a:spcBef>
              <a:spcAft>
                <a:spcPts val="0"/>
              </a:spcAft>
              <a:buClr>
                <a:schemeClr val="dk1"/>
              </a:buClr>
              <a:buSzPts val="4400"/>
              <a:buNone/>
              <a:defRPr sz="4400">
                <a:solidFill>
                  <a:schemeClr val="dk1"/>
                </a:solidFill>
              </a:defRPr>
            </a:lvl8pPr>
            <a:lvl9pPr lvl="8" algn="r">
              <a:lnSpc>
                <a:spcPct val="100000"/>
              </a:lnSpc>
              <a:spcBef>
                <a:spcPts val="0"/>
              </a:spcBef>
              <a:spcAft>
                <a:spcPts val="0"/>
              </a:spcAft>
              <a:buClr>
                <a:schemeClr val="dk1"/>
              </a:buClr>
              <a:buSzPts val="4400"/>
              <a:buNone/>
              <a:defRPr sz="4400">
                <a:solidFill>
                  <a:schemeClr val="dk1"/>
                </a:solidFill>
              </a:defRPr>
            </a:lvl9pPr>
          </a:lstStyle>
          <a:p/>
        </p:txBody>
      </p:sp>
      <p:sp>
        <p:nvSpPr>
          <p:cNvPr id="118" name="Google Shape;118;p19"/>
          <p:cNvSpPr txBox="1"/>
          <p:nvPr>
            <p:ph idx="5" type="body"/>
          </p:nvPr>
        </p:nvSpPr>
        <p:spPr>
          <a:xfrm>
            <a:off x="3910561" y="4027675"/>
            <a:ext cx="3633300" cy="393600"/>
          </a:xfrm>
          <a:prstGeom prst="rect">
            <a:avLst/>
          </a:prstGeom>
          <a:noFill/>
          <a:ln>
            <a:noFill/>
          </a:ln>
        </p:spPr>
        <p:txBody>
          <a:bodyPr anchorCtr="0" anchor="t" bIns="91425" lIns="91425" spcFirstLastPara="1" rIns="91425" wrap="square" tIns="91425">
            <a:noAutofit/>
          </a:bodyPr>
          <a:lstStyle>
            <a:lvl1pPr indent="-317500" lvl="0" marL="457200" algn="r">
              <a:lnSpc>
                <a:spcPct val="115000"/>
              </a:lnSpc>
              <a:spcBef>
                <a:spcPts val="0"/>
              </a:spcBef>
              <a:spcAft>
                <a:spcPts val="0"/>
              </a:spcAft>
              <a:buClr>
                <a:schemeClr val="dk1"/>
              </a:buClr>
              <a:buSzPts val="1400"/>
              <a:buChar char="●"/>
              <a:defRPr sz="1400">
                <a:solidFill>
                  <a:schemeClr val="dk1"/>
                </a:solidFill>
              </a:defRPr>
            </a:lvl1pPr>
            <a:lvl2pPr indent="-317500" lvl="1" marL="914400" algn="r">
              <a:lnSpc>
                <a:spcPct val="115000"/>
              </a:lnSpc>
              <a:spcBef>
                <a:spcPts val="1600"/>
              </a:spcBef>
              <a:spcAft>
                <a:spcPts val="0"/>
              </a:spcAft>
              <a:buClr>
                <a:schemeClr val="dk1"/>
              </a:buClr>
              <a:buSzPts val="1400"/>
              <a:buChar char="○"/>
              <a:defRPr>
                <a:solidFill>
                  <a:schemeClr val="dk1"/>
                </a:solidFill>
              </a:defRPr>
            </a:lvl2pPr>
            <a:lvl3pPr indent="-317500" lvl="2" marL="1371600" algn="r">
              <a:lnSpc>
                <a:spcPct val="115000"/>
              </a:lnSpc>
              <a:spcBef>
                <a:spcPts val="1600"/>
              </a:spcBef>
              <a:spcAft>
                <a:spcPts val="0"/>
              </a:spcAft>
              <a:buClr>
                <a:schemeClr val="dk1"/>
              </a:buClr>
              <a:buSzPts val="1400"/>
              <a:buChar char="■"/>
              <a:defRPr>
                <a:solidFill>
                  <a:schemeClr val="dk1"/>
                </a:solidFill>
              </a:defRPr>
            </a:lvl3pPr>
            <a:lvl4pPr indent="-317500" lvl="3" marL="1828800" algn="r">
              <a:lnSpc>
                <a:spcPct val="115000"/>
              </a:lnSpc>
              <a:spcBef>
                <a:spcPts val="1600"/>
              </a:spcBef>
              <a:spcAft>
                <a:spcPts val="0"/>
              </a:spcAft>
              <a:buClr>
                <a:schemeClr val="dk1"/>
              </a:buClr>
              <a:buSzPts val="1400"/>
              <a:buChar char="●"/>
              <a:defRPr>
                <a:solidFill>
                  <a:schemeClr val="dk1"/>
                </a:solidFill>
              </a:defRPr>
            </a:lvl4pPr>
            <a:lvl5pPr indent="-317500" lvl="4" marL="2286000" algn="r">
              <a:lnSpc>
                <a:spcPct val="115000"/>
              </a:lnSpc>
              <a:spcBef>
                <a:spcPts val="1600"/>
              </a:spcBef>
              <a:spcAft>
                <a:spcPts val="0"/>
              </a:spcAft>
              <a:buClr>
                <a:schemeClr val="dk1"/>
              </a:buClr>
              <a:buSzPts val="1400"/>
              <a:buChar char="○"/>
              <a:defRPr>
                <a:solidFill>
                  <a:schemeClr val="dk1"/>
                </a:solidFill>
              </a:defRPr>
            </a:lvl5pPr>
            <a:lvl6pPr indent="-317500" lvl="5" marL="2743200" algn="r">
              <a:lnSpc>
                <a:spcPct val="115000"/>
              </a:lnSpc>
              <a:spcBef>
                <a:spcPts val="1600"/>
              </a:spcBef>
              <a:spcAft>
                <a:spcPts val="0"/>
              </a:spcAft>
              <a:buClr>
                <a:schemeClr val="dk1"/>
              </a:buClr>
              <a:buSzPts val="1400"/>
              <a:buChar char="■"/>
              <a:defRPr>
                <a:solidFill>
                  <a:schemeClr val="dk1"/>
                </a:solidFill>
              </a:defRPr>
            </a:lvl6pPr>
            <a:lvl7pPr indent="-317500" lvl="6" marL="3200400" algn="r">
              <a:lnSpc>
                <a:spcPct val="115000"/>
              </a:lnSpc>
              <a:spcBef>
                <a:spcPts val="1600"/>
              </a:spcBef>
              <a:spcAft>
                <a:spcPts val="0"/>
              </a:spcAft>
              <a:buClr>
                <a:schemeClr val="dk1"/>
              </a:buClr>
              <a:buSzPts val="1400"/>
              <a:buChar char="●"/>
              <a:defRPr>
                <a:solidFill>
                  <a:schemeClr val="dk1"/>
                </a:solidFill>
              </a:defRPr>
            </a:lvl7pPr>
            <a:lvl8pPr indent="-317500" lvl="7" marL="3657600" algn="r">
              <a:lnSpc>
                <a:spcPct val="115000"/>
              </a:lnSpc>
              <a:spcBef>
                <a:spcPts val="1600"/>
              </a:spcBef>
              <a:spcAft>
                <a:spcPts val="0"/>
              </a:spcAft>
              <a:buClr>
                <a:schemeClr val="dk1"/>
              </a:buClr>
              <a:buSzPts val="1400"/>
              <a:buChar char="○"/>
              <a:defRPr>
                <a:solidFill>
                  <a:schemeClr val="dk1"/>
                </a:solidFill>
              </a:defRPr>
            </a:lvl8pPr>
            <a:lvl9pPr indent="-317500" lvl="8" marL="4114800" algn="r">
              <a:lnSpc>
                <a:spcPct val="115000"/>
              </a:lnSpc>
              <a:spcBef>
                <a:spcPts val="1600"/>
              </a:spcBef>
              <a:spcAft>
                <a:spcPts val="1600"/>
              </a:spcAft>
              <a:buClr>
                <a:schemeClr val="dk1"/>
              </a:buClr>
              <a:buSzPts val="1400"/>
              <a:buChar char="■"/>
              <a:defRPr>
                <a:solidFill>
                  <a:schemeClr val="dk1"/>
                </a:solidFill>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3">
  <p:cSld name="CUSTOM_25">
    <p:spTree>
      <p:nvGrpSpPr>
        <p:cNvPr id="119" name="Shape 119"/>
        <p:cNvGrpSpPr/>
        <p:nvPr/>
      </p:nvGrpSpPr>
      <p:grpSpPr>
        <a:xfrm>
          <a:off x="0" y="0"/>
          <a:ext cx="0" cy="0"/>
          <a:chOff x="0" y="0"/>
          <a:chExt cx="0" cy="0"/>
        </a:xfrm>
      </p:grpSpPr>
      <p:sp>
        <p:nvSpPr>
          <p:cNvPr id="120" name="Google Shape;120;p20"/>
          <p:cNvSpPr/>
          <p:nvPr/>
        </p:nvSpPr>
        <p:spPr>
          <a:xfrm>
            <a:off x="3277050" y="1409150"/>
            <a:ext cx="2589900" cy="32772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 name="Google Shape;121;p20"/>
          <p:cNvSpPr/>
          <p:nvPr/>
        </p:nvSpPr>
        <p:spPr>
          <a:xfrm>
            <a:off x="5952650" y="1409150"/>
            <a:ext cx="2589900" cy="32772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 name="Google Shape;122;p20"/>
          <p:cNvSpPr/>
          <p:nvPr/>
        </p:nvSpPr>
        <p:spPr>
          <a:xfrm>
            <a:off x="579600" y="1409150"/>
            <a:ext cx="2589900" cy="32772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 name="Google Shape;123;p20"/>
          <p:cNvSpPr txBox="1"/>
          <p:nvPr>
            <p:ph type="title"/>
          </p:nvPr>
        </p:nvSpPr>
        <p:spPr>
          <a:xfrm>
            <a:off x="655750" y="3553050"/>
            <a:ext cx="2589900" cy="308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1pPr>
            <a:lvl2pPr lvl="1"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2pPr>
            <a:lvl3pPr lvl="2"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3pPr>
            <a:lvl4pPr lvl="3"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4pPr>
            <a:lvl5pPr lvl="4"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5pPr>
            <a:lvl6pPr lvl="5"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6pPr>
            <a:lvl7pPr lvl="6"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7pPr>
            <a:lvl8pPr lvl="7"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8pPr>
            <a:lvl9pPr lvl="8"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9pPr>
          </a:lstStyle>
          <a:p/>
        </p:txBody>
      </p:sp>
      <p:sp>
        <p:nvSpPr>
          <p:cNvPr id="124" name="Google Shape;124;p20"/>
          <p:cNvSpPr txBox="1"/>
          <p:nvPr>
            <p:ph idx="1" type="subTitle"/>
          </p:nvPr>
        </p:nvSpPr>
        <p:spPr>
          <a:xfrm>
            <a:off x="867550" y="3840375"/>
            <a:ext cx="2166300" cy="308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1400"/>
              <a:buNone/>
              <a:defRPr>
                <a:solidFill>
                  <a:schemeClr val="lt1"/>
                </a:solidFill>
              </a:defRPr>
            </a:lvl2pPr>
            <a:lvl3pPr lvl="2" algn="ctr">
              <a:lnSpc>
                <a:spcPct val="100000"/>
              </a:lnSpc>
              <a:spcBef>
                <a:spcPts val="0"/>
              </a:spcBef>
              <a:spcAft>
                <a:spcPts val="0"/>
              </a:spcAft>
              <a:buClr>
                <a:schemeClr val="lt1"/>
              </a:buClr>
              <a:buSzPts val="1400"/>
              <a:buNone/>
              <a:defRPr>
                <a:solidFill>
                  <a:schemeClr val="lt1"/>
                </a:solidFill>
              </a:defRPr>
            </a:lvl3pPr>
            <a:lvl4pPr lvl="3" algn="ctr">
              <a:lnSpc>
                <a:spcPct val="100000"/>
              </a:lnSpc>
              <a:spcBef>
                <a:spcPts val="0"/>
              </a:spcBef>
              <a:spcAft>
                <a:spcPts val="0"/>
              </a:spcAft>
              <a:buClr>
                <a:schemeClr val="lt1"/>
              </a:buClr>
              <a:buSzPts val="1400"/>
              <a:buNone/>
              <a:defRPr>
                <a:solidFill>
                  <a:schemeClr val="lt1"/>
                </a:solidFill>
              </a:defRPr>
            </a:lvl4pPr>
            <a:lvl5pPr lvl="4" algn="ctr">
              <a:lnSpc>
                <a:spcPct val="100000"/>
              </a:lnSpc>
              <a:spcBef>
                <a:spcPts val="0"/>
              </a:spcBef>
              <a:spcAft>
                <a:spcPts val="0"/>
              </a:spcAft>
              <a:buClr>
                <a:schemeClr val="lt1"/>
              </a:buClr>
              <a:buSzPts val="1400"/>
              <a:buNone/>
              <a:defRPr>
                <a:solidFill>
                  <a:schemeClr val="lt1"/>
                </a:solidFill>
              </a:defRPr>
            </a:lvl5pPr>
            <a:lvl6pPr lvl="5" algn="ctr">
              <a:lnSpc>
                <a:spcPct val="100000"/>
              </a:lnSpc>
              <a:spcBef>
                <a:spcPts val="0"/>
              </a:spcBef>
              <a:spcAft>
                <a:spcPts val="0"/>
              </a:spcAft>
              <a:buClr>
                <a:schemeClr val="lt1"/>
              </a:buClr>
              <a:buSzPts val="1400"/>
              <a:buNone/>
              <a:defRPr>
                <a:solidFill>
                  <a:schemeClr val="lt1"/>
                </a:solidFill>
              </a:defRPr>
            </a:lvl6pPr>
            <a:lvl7pPr lvl="6" algn="ctr">
              <a:lnSpc>
                <a:spcPct val="100000"/>
              </a:lnSpc>
              <a:spcBef>
                <a:spcPts val="0"/>
              </a:spcBef>
              <a:spcAft>
                <a:spcPts val="0"/>
              </a:spcAft>
              <a:buClr>
                <a:schemeClr val="lt1"/>
              </a:buClr>
              <a:buSzPts val="1400"/>
              <a:buNone/>
              <a:defRPr>
                <a:solidFill>
                  <a:schemeClr val="lt1"/>
                </a:solidFill>
              </a:defRPr>
            </a:lvl7pPr>
            <a:lvl8pPr lvl="7" algn="ctr">
              <a:lnSpc>
                <a:spcPct val="100000"/>
              </a:lnSpc>
              <a:spcBef>
                <a:spcPts val="0"/>
              </a:spcBef>
              <a:spcAft>
                <a:spcPts val="0"/>
              </a:spcAft>
              <a:buClr>
                <a:schemeClr val="lt1"/>
              </a:buClr>
              <a:buSzPts val="1400"/>
              <a:buNone/>
              <a:defRPr>
                <a:solidFill>
                  <a:schemeClr val="lt1"/>
                </a:solidFill>
              </a:defRPr>
            </a:lvl8pPr>
            <a:lvl9pPr lvl="8" algn="ctr">
              <a:lnSpc>
                <a:spcPct val="100000"/>
              </a:lnSpc>
              <a:spcBef>
                <a:spcPts val="0"/>
              </a:spcBef>
              <a:spcAft>
                <a:spcPts val="0"/>
              </a:spcAft>
              <a:buClr>
                <a:schemeClr val="lt1"/>
              </a:buClr>
              <a:buSzPts val="1400"/>
              <a:buNone/>
              <a:defRPr>
                <a:solidFill>
                  <a:schemeClr val="lt1"/>
                </a:solidFill>
              </a:defRPr>
            </a:lvl9pPr>
          </a:lstStyle>
          <a:p/>
        </p:txBody>
      </p:sp>
      <p:sp>
        <p:nvSpPr>
          <p:cNvPr id="125" name="Google Shape;125;p20"/>
          <p:cNvSpPr txBox="1"/>
          <p:nvPr>
            <p:ph idx="2" type="title"/>
          </p:nvPr>
        </p:nvSpPr>
        <p:spPr>
          <a:xfrm>
            <a:off x="5893309" y="3553050"/>
            <a:ext cx="2589900" cy="308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1pPr>
            <a:lvl2pPr lvl="1"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2pPr>
            <a:lvl3pPr lvl="2"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3pPr>
            <a:lvl4pPr lvl="3"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4pPr>
            <a:lvl5pPr lvl="4"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5pPr>
            <a:lvl6pPr lvl="5"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6pPr>
            <a:lvl7pPr lvl="6"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7pPr>
            <a:lvl8pPr lvl="7"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8pPr>
            <a:lvl9pPr lvl="8"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9pPr>
          </a:lstStyle>
          <a:p/>
        </p:txBody>
      </p:sp>
      <p:sp>
        <p:nvSpPr>
          <p:cNvPr id="126" name="Google Shape;126;p20"/>
          <p:cNvSpPr txBox="1"/>
          <p:nvPr>
            <p:ph idx="3" type="subTitle"/>
          </p:nvPr>
        </p:nvSpPr>
        <p:spPr>
          <a:xfrm>
            <a:off x="6105107" y="3840375"/>
            <a:ext cx="2166300" cy="308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1400"/>
              <a:buNone/>
              <a:defRPr>
                <a:solidFill>
                  <a:schemeClr val="lt1"/>
                </a:solidFill>
              </a:defRPr>
            </a:lvl2pPr>
            <a:lvl3pPr lvl="2" algn="ctr">
              <a:lnSpc>
                <a:spcPct val="100000"/>
              </a:lnSpc>
              <a:spcBef>
                <a:spcPts val="0"/>
              </a:spcBef>
              <a:spcAft>
                <a:spcPts val="0"/>
              </a:spcAft>
              <a:buClr>
                <a:schemeClr val="lt1"/>
              </a:buClr>
              <a:buSzPts val="1400"/>
              <a:buNone/>
              <a:defRPr>
                <a:solidFill>
                  <a:schemeClr val="lt1"/>
                </a:solidFill>
              </a:defRPr>
            </a:lvl3pPr>
            <a:lvl4pPr lvl="3" algn="ctr">
              <a:lnSpc>
                <a:spcPct val="100000"/>
              </a:lnSpc>
              <a:spcBef>
                <a:spcPts val="0"/>
              </a:spcBef>
              <a:spcAft>
                <a:spcPts val="0"/>
              </a:spcAft>
              <a:buClr>
                <a:schemeClr val="lt1"/>
              </a:buClr>
              <a:buSzPts val="1400"/>
              <a:buNone/>
              <a:defRPr>
                <a:solidFill>
                  <a:schemeClr val="lt1"/>
                </a:solidFill>
              </a:defRPr>
            </a:lvl4pPr>
            <a:lvl5pPr lvl="4" algn="ctr">
              <a:lnSpc>
                <a:spcPct val="100000"/>
              </a:lnSpc>
              <a:spcBef>
                <a:spcPts val="0"/>
              </a:spcBef>
              <a:spcAft>
                <a:spcPts val="0"/>
              </a:spcAft>
              <a:buClr>
                <a:schemeClr val="lt1"/>
              </a:buClr>
              <a:buSzPts val="1400"/>
              <a:buNone/>
              <a:defRPr>
                <a:solidFill>
                  <a:schemeClr val="lt1"/>
                </a:solidFill>
              </a:defRPr>
            </a:lvl5pPr>
            <a:lvl6pPr lvl="5" algn="ctr">
              <a:lnSpc>
                <a:spcPct val="100000"/>
              </a:lnSpc>
              <a:spcBef>
                <a:spcPts val="0"/>
              </a:spcBef>
              <a:spcAft>
                <a:spcPts val="0"/>
              </a:spcAft>
              <a:buClr>
                <a:schemeClr val="lt1"/>
              </a:buClr>
              <a:buSzPts val="1400"/>
              <a:buNone/>
              <a:defRPr>
                <a:solidFill>
                  <a:schemeClr val="lt1"/>
                </a:solidFill>
              </a:defRPr>
            </a:lvl6pPr>
            <a:lvl7pPr lvl="6" algn="ctr">
              <a:lnSpc>
                <a:spcPct val="100000"/>
              </a:lnSpc>
              <a:spcBef>
                <a:spcPts val="0"/>
              </a:spcBef>
              <a:spcAft>
                <a:spcPts val="0"/>
              </a:spcAft>
              <a:buClr>
                <a:schemeClr val="lt1"/>
              </a:buClr>
              <a:buSzPts val="1400"/>
              <a:buNone/>
              <a:defRPr>
                <a:solidFill>
                  <a:schemeClr val="lt1"/>
                </a:solidFill>
              </a:defRPr>
            </a:lvl7pPr>
            <a:lvl8pPr lvl="7" algn="ctr">
              <a:lnSpc>
                <a:spcPct val="100000"/>
              </a:lnSpc>
              <a:spcBef>
                <a:spcPts val="0"/>
              </a:spcBef>
              <a:spcAft>
                <a:spcPts val="0"/>
              </a:spcAft>
              <a:buClr>
                <a:schemeClr val="lt1"/>
              </a:buClr>
              <a:buSzPts val="1400"/>
              <a:buNone/>
              <a:defRPr>
                <a:solidFill>
                  <a:schemeClr val="lt1"/>
                </a:solidFill>
              </a:defRPr>
            </a:lvl8pPr>
            <a:lvl9pPr lvl="8" algn="ctr">
              <a:lnSpc>
                <a:spcPct val="100000"/>
              </a:lnSpc>
              <a:spcBef>
                <a:spcPts val="0"/>
              </a:spcBef>
              <a:spcAft>
                <a:spcPts val="0"/>
              </a:spcAft>
              <a:buClr>
                <a:schemeClr val="lt1"/>
              </a:buClr>
              <a:buSzPts val="1400"/>
              <a:buNone/>
              <a:defRPr>
                <a:solidFill>
                  <a:schemeClr val="lt1"/>
                </a:solidFill>
              </a:defRPr>
            </a:lvl9pPr>
          </a:lstStyle>
          <a:p/>
        </p:txBody>
      </p:sp>
      <p:sp>
        <p:nvSpPr>
          <p:cNvPr id="127" name="Google Shape;127;p20"/>
          <p:cNvSpPr txBox="1"/>
          <p:nvPr>
            <p:ph idx="4" type="title"/>
          </p:nvPr>
        </p:nvSpPr>
        <p:spPr>
          <a:xfrm>
            <a:off x="3277050" y="3553050"/>
            <a:ext cx="2589900" cy="308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1pPr>
            <a:lvl2pPr lvl="1"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2pPr>
            <a:lvl3pPr lvl="2"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3pPr>
            <a:lvl4pPr lvl="3"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4pPr>
            <a:lvl5pPr lvl="4"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5pPr>
            <a:lvl6pPr lvl="5"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6pPr>
            <a:lvl7pPr lvl="6"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7pPr>
            <a:lvl8pPr lvl="7"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8pPr>
            <a:lvl9pPr lvl="8"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9pPr>
          </a:lstStyle>
          <a:p/>
        </p:txBody>
      </p:sp>
      <p:sp>
        <p:nvSpPr>
          <p:cNvPr id="128" name="Google Shape;128;p20"/>
          <p:cNvSpPr txBox="1"/>
          <p:nvPr>
            <p:ph idx="5" type="subTitle"/>
          </p:nvPr>
        </p:nvSpPr>
        <p:spPr>
          <a:xfrm>
            <a:off x="3488850" y="3840375"/>
            <a:ext cx="2166300" cy="308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1400"/>
              <a:buNone/>
              <a:defRPr>
                <a:solidFill>
                  <a:schemeClr val="lt1"/>
                </a:solidFill>
              </a:defRPr>
            </a:lvl2pPr>
            <a:lvl3pPr lvl="2" algn="ctr">
              <a:lnSpc>
                <a:spcPct val="100000"/>
              </a:lnSpc>
              <a:spcBef>
                <a:spcPts val="0"/>
              </a:spcBef>
              <a:spcAft>
                <a:spcPts val="0"/>
              </a:spcAft>
              <a:buClr>
                <a:schemeClr val="lt1"/>
              </a:buClr>
              <a:buSzPts val="1400"/>
              <a:buNone/>
              <a:defRPr>
                <a:solidFill>
                  <a:schemeClr val="lt1"/>
                </a:solidFill>
              </a:defRPr>
            </a:lvl3pPr>
            <a:lvl4pPr lvl="3" algn="ctr">
              <a:lnSpc>
                <a:spcPct val="100000"/>
              </a:lnSpc>
              <a:spcBef>
                <a:spcPts val="0"/>
              </a:spcBef>
              <a:spcAft>
                <a:spcPts val="0"/>
              </a:spcAft>
              <a:buClr>
                <a:schemeClr val="lt1"/>
              </a:buClr>
              <a:buSzPts val="1400"/>
              <a:buNone/>
              <a:defRPr>
                <a:solidFill>
                  <a:schemeClr val="lt1"/>
                </a:solidFill>
              </a:defRPr>
            </a:lvl4pPr>
            <a:lvl5pPr lvl="4" algn="ctr">
              <a:lnSpc>
                <a:spcPct val="100000"/>
              </a:lnSpc>
              <a:spcBef>
                <a:spcPts val="0"/>
              </a:spcBef>
              <a:spcAft>
                <a:spcPts val="0"/>
              </a:spcAft>
              <a:buClr>
                <a:schemeClr val="lt1"/>
              </a:buClr>
              <a:buSzPts val="1400"/>
              <a:buNone/>
              <a:defRPr>
                <a:solidFill>
                  <a:schemeClr val="lt1"/>
                </a:solidFill>
              </a:defRPr>
            </a:lvl5pPr>
            <a:lvl6pPr lvl="5" algn="ctr">
              <a:lnSpc>
                <a:spcPct val="100000"/>
              </a:lnSpc>
              <a:spcBef>
                <a:spcPts val="0"/>
              </a:spcBef>
              <a:spcAft>
                <a:spcPts val="0"/>
              </a:spcAft>
              <a:buClr>
                <a:schemeClr val="lt1"/>
              </a:buClr>
              <a:buSzPts val="1400"/>
              <a:buNone/>
              <a:defRPr>
                <a:solidFill>
                  <a:schemeClr val="lt1"/>
                </a:solidFill>
              </a:defRPr>
            </a:lvl6pPr>
            <a:lvl7pPr lvl="6" algn="ctr">
              <a:lnSpc>
                <a:spcPct val="100000"/>
              </a:lnSpc>
              <a:spcBef>
                <a:spcPts val="0"/>
              </a:spcBef>
              <a:spcAft>
                <a:spcPts val="0"/>
              </a:spcAft>
              <a:buClr>
                <a:schemeClr val="lt1"/>
              </a:buClr>
              <a:buSzPts val="1400"/>
              <a:buNone/>
              <a:defRPr>
                <a:solidFill>
                  <a:schemeClr val="lt1"/>
                </a:solidFill>
              </a:defRPr>
            </a:lvl7pPr>
            <a:lvl8pPr lvl="7" algn="ctr">
              <a:lnSpc>
                <a:spcPct val="100000"/>
              </a:lnSpc>
              <a:spcBef>
                <a:spcPts val="0"/>
              </a:spcBef>
              <a:spcAft>
                <a:spcPts val="0"/>
              </a:spcAft>
              <a:buClr>
                <a:schemeClr val="lt1"/>
              </a:buClr>
              <a:buSzPts val="1400"/>
              <a:buNone/>
              <a:defRPr>
                <a:solidFill>
                  <a:schemeClr val="lt1"/>
                </a:solidFill>
              </a:defRPr>
            </a:lvl8pPr>
            <a:lvl9pPr lvl="8" algn="ctr">
              <a:lnSpc>
                <a:spcPct val="100000"/>
              </a:lnSpc>
              <a:spcBef>
                <a:spcPts val="0"/>
              </a:spcBef>
              <a:spcAft>
                <a:spcPts val="0"/>
              </a:spcAft>
              <a:buClr>
                <a:schemeClr val="lt1"/>
              </a:buClr>
              <a:buSzPts val="1400"/>
              <a:buNone/>
              <a:defRPr>
                <a:solidFill>
                  <a:schemeClr val="lt1"/>
                </a:solidFill>
              </a:defRPr>
            </a:lvl9pPr>
          </a:lstStyle>
          <a:p/>
        </p:txBody>
      </p:sp>
      <p:sp>
        <p:nvSpPr>
          <p:cNvPr id="129" name="Google Shape;129;p20"/>
          <p:cNvSpPr txBox="1"/>
          <p:nvPr>
            <p:ph idx="6" type="title"/>
          </p:nvPr>
        </p:nvSpPr>
        <p:spPr>
          <a:xfrm>
            <a:off x="713225" y="530725"/>
            <a:ext cx="5768100" cy="528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1"/>
              </a:buClr>
              <a:buSzPts val="2300"/>
              <a:buFont typeface="Montserrat"/>
              <a:buNone/>
              <a:defRPr sz="2600">
                <a:solidFill>
                  <a:schemeClr val="dk1"/>
                </a:solidFill>
                <a:latin typeface="Montserrat"/>
                <a:ea typeface="Montserrat"/>
                <a:cs typeface="Montserrat"/>
                <a:sym typeface="Montserrat"/>
              </a:defRPr>
            </a:lvl1pPr>
            <a:lvl2pPr lvl="1" algn="l">
              <a:lnSpc>
                <a:spcPct val="100000"/>
              </a:lnSpc>
              <a:spcBef>
                <a:spcPts val="0"/>
              </a:spcBef>
              <a:spcAft>
                <a:spcPts val="0"/>
              </a:spcAft>
              <a:buClr>
                <a:schemeClr val="dk1"/>
              </a:buClr>
              <a:buSzPts val="3000"/>
              <a:buNone/>
              <a:defRPr>
                <a:solidFill>
                  <a:schemeClr val="dk1"/>
                </a:solidFill>
              </a:defRPr>
            </a:lvl2pPr>
            <a:lvl3pPr lvl="2" algn="l">
              <a:lnSpc>
                <a:spcPct val="100000"/>
              </a:lnSpc>
              <a:spcBef>
                <a:spcPts val="0"/>
              </a:spcBef>
              <a:spcAft>
                <a:spcPts val="0"/>
              </a:spcAft>
              <a:buClr>
                <a:schemeClr val="dk1"/>
              </a:buClr>
              <a:buSzPts val="3000"/>
              <a:buNone/>
              <a:defRPr>
                <a:solidFill>
                  <a:schemeClr val="dk1"/>
                </a:solidFill>
              </a:defRPr>
            </a:lvl3pPr>
            <a:lvl4pPr lvl="3" algn="l">
              <a:lnSpc>
                <a:spcPct val="100000"/>
              </a:lnSpc>
              <a:spcBef>
                <a:spcPts val="0"/>
              </a:spcBef>
              <a:spcAft>
                <a:spcPts val="0"/>
              </a:spcAft>
              <a:buClr>
                <a:schemeClr val="dk1"/>
              </a:buClr>
              <a:buSzPts val="3000"/>
              <a:buNone/>
              <a:defRPr>
                <a:solidFill>
                  <a:schemeClr val="dk1"/>
                </a:solidFill>
              </a:defRPr>
            </a:lvl4pPr>
            <a:lvl5pPr lvl="4" algn="l">
              <a:lnSpc>
                <a:spcPct val="100000"/>
              </a:lnSpc>
              <a:spcBef>
                <a:spcPts val="0"/>
              </a:spcBef>
              <a:spcAft>
                <a:spcPts val="0"/>
              </a:spcAft>
              <a:buClr>
                <a:schemeClr val="dk1"/>
              </a:buClr>
              <a:buSzPts val="3000"/>
              <a:buNone/>
              <a:defRPr>
                <a:solidFill>
                  <a:schemeClr val="dk1"/>
                </a:solidFill>
              </a:defRPr>
            </a:lvl5pPr>
            <a:lvl6pPr lvl="5" algn="l">
              <a:lnSpc>
                <a:spcPct val="100000"/>
              </a:lnSpc>
              <a:spcBef>
                <a:spcPts val="0"/>
              </a:spcBef>
              <a:spcAft>
                <a:spcPts val="0"/>
              </a:spcAft>
              <a:buClr>
                <a:schemeClr val="dk1"/>
              </a:buClr>
              <a:buSzPts val="3000"/>
              <a:buNone/>
              <a:defRPr>
                <a:solidFill>
                  <a:schemeClr val="dk1"/>
                </a:solidFill>
              </a:defRPr>
            </a:lvl6pPr>
            <a:lvl7pPr lvl="6" algn="l">
              <a:lnSpc>
                <a:spcPct val="100000"/>
              </a:lnSpc>
              <a:spcBef>
                <a:spcPts val="0"/>
              </a:spcBef>
              <a:spcAft>
                <a:spcPts val="0"/>
              </a:spcAft>
              <a:buClr>
                <a:schemeClr val="dk1"/>
              </a:buClr>
              <a:buSzPts val="3000"/>
              <a:buNone/>
              <a:defRPr>
                <a:solidFill>
                  <a:schemeClr val="dk1"/>
                </a:solidFill>
              </a:defRPr>
            </a:lvl7pPr>
            <a:lvl8pPr lvl="7" algn="l">
              <a:lnSpc>
                <a:spcPct val="100000"/>
              </a:lnSpc>
              <a:spcBef>
                <a:spcPts val="0"/>
              </a:spcBef>
              <a:spcAft>
                <a:spcPts val="0"/>
              </a:spcAft>
              <a:buClr>
                <a:schemeClr val="dk1"/>
              </a:buClr>
              <a:buSzPts val="3000"/>
              <a:buNone/>
              <a:defRPr>
                <a:solidFill>
                  <a:schemeClr val="dk1"/>
                </a:solidFill>
              </a:defRPr>
            </a:lvl8pPr>
            <a:lvl9pPr lvl="8" algn="l">
              <a:lnSpc>
                <a:spcPct val="100000"/>
              </a:lnSpc>
              <a:spcBef>
                <a:spcPts val="0"/>
              </a:spcBef>
              <a:spcAft>
                <a:spcPts val="0"/>
              </a:spcAft>
              <a:buClr>
                <a:schemeClr val="dk1"/>
              </a:buClr>
              <a:buSzPts val="3000"/>
              <a:buNone/>
              <a:defRPr>
                <a:solidFill>
                  <a:schemeClr val="dk1"/>
                </a:solidFil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2" name="Shape 12"/>
        <p:cNvGrpSpPr/>
        <p:nvPr/>
      </p:nvGrpSpPr>
      <p:grpSpPr>
        <a:xfrm>
          <a:off x="0" y="0"/>
          <a:ext cx="0" cy="0"/>
          <a:chOff x="0" y="0"/>
          <a:chExt cx="0" cy="0"/>
        </a:xfrm>
      </p:grpSpPr>
      <p:sp>
        <p:nvSpPr>
          <p:cNvPr id="13" name="Google Shape;13;p3"/>
          <p:cNvSpPr txBox="1"/>
          <p:nvPr>
            <p:ph idx="1" type="body"/>
          </p:nvPr>
        </p:nvSpPr>
        <p:spPr>
          <a:xfrm>
            <a:off x="713225" y="1119875"/>
            <a:ext cx="6215100" cy="3867900"/>
          </a:xfrm>
          <a:prstGeom prst="rect">
            <a:avLst/>
          </a:prstGeom>
          <a:noFill/>
          <a:ln>
            <a:noFill/>
          </a:ln>
        </p:spPr>
        <p:txBody>
          <a:bodyPr anchorCtr="0" anchor="t" bIns="91425" lIns="91425" spcFirstLastPara="1" rIns="91425" wrap="square" tIns="91425">
            <a:noAutofit/>
          </a:bodyPr>
          <a:lstStyle>
            <a:lvl1pPr indent="-349250" lvl="0" marL="457200" algn="l">
              <a:lnSpc>
                <a:spcPct val="100000"/>
              </a:lnSpc>
              <a:spcBef>
                <a:spcPts val="0"/>
              </a:spcBef>
              <a:spcAft>
                <a:spcPts val="0"/>
              </a:spcAft>
              <a:buClr>
                <a:schemeClr val="dk1"/>
              </a:buClr>
              <a:buSzPts val="1900"/>
              <a:buFont typeface="Barlow"/>
              <a:buAutoNum type="arabicPeriod"/>
              <a:defRPr sz="1200">
                <a:solidFill>
                  <a:schemeClr val="dk1"/>
                </a:solidFill>
              </a:defRPr>
            </a:lvl1pPr>
            <a:lvl2pPr indent="-317500" lvl="1" marL="914400" algn="l">
              <a:lnSpc>
                <a:spcPct val="100000"/>
              </a:lnSpc>
              <a:spcBef>
                <a:spcPts val="1600"/>
              </a:spcBef>
              <a:spcAft>
                <a:spcPts val="0"/>
              </a:spcAft>
              <a:buClr>
                <a:schemeClr val="dk1"/>
              </a:buClr>
              <a:buSzPts val="1400"/>
              <a:buChar char="○"/>
              <a:defRPr sz="1200">
                <a:solidFill>
                  <a:schemeClr val="dk1"/>
                </a:solidFill>
              </a:defRPr>
            </a:lvl2pPr>
            <a:lvl3pPr indent="-317500" lvl="2" marL="1371600" algn="l">
              <a:lnSpc>
                <a:spcPct val="115000"/>
              </a:lnSpc>
              <a:spcBef>
                <a:spcPts val="1600"/>
              </a:spcBef>
              <a:spcAft>
                <a:spcPts val="0"/>
              </a:spcAft>
              <a:buClr>
                <a:schemeClr val="dk1"/>
              </a:buClr>
              <a:buSzPts val="1400"/>
              <a:buChar char="■"/>
              <a:defRPr>
                <a:solidFill>
                  <a:schemeClr val="dk1"/>
                </a:solidFill>
              </a:defRPr>
            </a:lvl3pPr>
            <a:lvl4pPr indent="-317500" lvl="3" marL="1828800" algn="l">
              <a:lnSpc>
                <a:spcPct val="115000"/>
              </a:lnSpc>
              <a:spcBef>
                <a:spcPts val="1600"/>
              </a:spcBef>
              <a:spcAft>
                <a:spcPts val="0"/>
              </a:spcAft>
              <a:buClr>
                <a:schemeClr val="dk1"/>
              </a:buClr>
              <a:buSzPts val="1400"/>
              <a:buChar char="●"/>
              <a:defRPr>
                <a:solidFill>
                  <a:schemeClr val="dk1"/>
                </a:solidFill>
              </a:defRPr>
            </a:lvl4pPr>
            <a:lvl5pPr indent="-317500" lvl="4" marL="2286000" algn="l">
              <a:lnSpc>
                <a:spcPct val="115000"/>
              </a:lnSpc>
              <a:spcBef>
                <a:spcPts val="1600"/>
              </a:spcBef>
              <a:spcAft>
                <a:spcPts val="0"/>
              </a:spcAft>
              <a:buClr>
                <a:schemeClr val="dk1"/>
              </a:buClr>
              <a:buSzPts val="1400"/>
              <a:buChar char="○"/>
              <a:defRPr>
                <a:solidFill>
                  <a:schemeClr val="dk1"/>
                </a:solidFill>
              </a:defRPr>
            </a:lvl5pPr>
            <a:lvl6pPr indent="-317500" lvl="5" marL="2743200" algn="l">
              <a:lnSpc>
                <a:spcPct val="115000"/>
              </a:lnSpc>
              <a:spcBef>
                <a:spcPts val="1600"/>
              </a:spcBef>
              <a:spcAft>
                <a:spcPts val="0"/>
              </a:spcAft>
              <a:buClr>
                <a:schemeClr val="dk1"/>
              </a:buClr>
              <a:buSzPts val="1400"/>
              <a:buChar char="■"/>
              <a:defRPr>
                <a:solidFill>
                  <a:schemeClr val="dk1"/>
                </a:solidFill>
              </a:defRPr>
            </a:lvl6pPr>
            <a:lvl7pPr indent="-317500" lvl="6" marL="3200400" algn="l">
              <a:lnSpc>
                <a:spcPct val="115000"/>
              </a:lnSpc>
              <a:spcBef>
                <a:spcPts val="1600"/>
              </a:spcBef>
              <a:spcAft>
                <a:spcPts val="0"/>
              </a:spcAft>
              <a:buClr>
                <a:schemeClr val="dk1"/>
              </a:buClr>
              <a:buSzPts val="1400"/>
              <a:buChar char="●"/>
              <a:defRPr>
                <a:solidFill>
                  <a:schemeClr val="dk1"/>
                </a:solidFill>
              </a:defRPr>
            </a:lvl7pPr>
            <a:lvl8pPr indent="-317500" lvl="7" marL="3657600" algn="l">
              <a:lnSpc>
                <a:spcPct val="115000"/>
              </a:lnSpc>
              <a:spcBef>
                <a:spcPts val="1600"/>
              </a:spcBef>
              <a:spcAft>
                <a:spcPts val="0"/>
              </a:spcAft>
              <a:buClr>
                <a:schemeClr val="dk1"/>
              </a:buClr>
              <a:buSzPts val="1400"/>
              <a:buChar char="○"/>
              <a:defRPr>
                <a:solidFill>
                  <a:schemeClr val="dk1"/>
                </a:solidFill>
              </a:defRPr>
            </a:lvl8pPr>
            <a:lvl9pPr indent="-317500" lvl="8" marL="4114800" algn="l">
              <a:lnSpc>
                <a:spcPct val="115000"/>
              </a:lnSpc>
              <a:spcBef>
                <a:spcPts val="1600"/>
              </a:spcBef>
              <a:spcAft>
                <a:spcPts val="1600"/>
              </a:spcAft>
              <a:buClr>
                <a:schemeClr val="dk1"/>
              </a:buClr>
              <a:buSzPts val="1400"/>
              <a:buChar char="■"/>
              <a:defRPr>
                <a:solidFill>
                  <a:schemeClr val="dk1"/>
                </a:solidFill>
              </a:defRPr>
            </a:lvl9pPr>
          </a:lstStyle>
          <a:p/>
        </p:txBody>
      </p:sp>
      <p:sp>
        <p:nvSpPr>
          <p:cNvPr id="14" name="Google Shape;14;p3"/>
          <p:cNvSpPr txBox="1"/>
          <p:nvPr>
            <p:ph type="title"/>
          </p:nvPr>
        </p:nvSpPr>
        <p:spPr>
          <a:xfrm>
            <a:off x="713225" y="530725"/>
            <a:ext cx="5768100" cy="528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1"/>
              </a:buClr>
              <a:buSzPts val="2300"/>
              <a:buFont typeface="Montserrat"/>
              <a:buNone/>
              <a:defRPr sz="2600">
                <a:solidFill>
                  <a:schemeClr val="dk1"/>
                </a:solidFill>
                <a:latin typeface="Montserrat"/>
                <a:ea typeface="Montserrat"/>
                <a:cs typeface="Montserrat"/>
                <a:sym typeface="Montserrat"/>
              </a:defRPr>
            </a:lvl1pPr>
            <a:lvl2pPr lvl="1" algn="l">
              <a:lnSpc>
                <a:spcPct val="100000"/>
              </a:lnSpc>
              <a:spcBef>
                <a:spcPts val="0"/>
              </a:spcBef>
              <a:spcAft>
                <a:spcPts val="0"/>
              </a:spcAft>
              <a:buClr>
                <a:schemeClr val="dk1"/>
              </a:buClr>
              <a:buSzPts val="3000"/>
              <a:buNone/>
              <a:defRPr>
                <a:solidFill>
                  <a:schemeClr val="dk1"/>
                </a:solidFill>
              </a:defRPr>
            </a:lvl2pPr>
            <a:lvl3pPr lvl="2" algn="l">
              <a:lnSpc>
                <a:spcPct val="100000"/>
              </a:lnSpc>
              <a:spcBef>
                <a:spcPts val="0"/>
              </a:spcBef>
              <a:spcAft>
                <a:spcPts val="0"/>
              </a:spcAft>
              <a:buClr>
                <a:schemeClr val="dk1"/>
              </a:buClr>
              <a:buSzPts val="3000"/>
              <a:buNone/>
              <a:defRPr>
                <a:solidFill>
                  <a:schemeClr val="dk1"/>
                </a:solidFill>
              </a:defRPr>
            </a:lvl3pPr>
            <a:lvl4pPr lvl="3" algn="l">
              <a:lnSpc>
                <a:spcPct val="100000"/>
              </a:lnSpc>
              <a:spcBef>
                <a:spcPts val="0"/>
              </a:spcBef>
              <a:spcAft>
                <a:spcPts val="0"/>
              </a:spcAft>
              <a:buClr>
                <a:schemeClr val="dk1"/>
              </a:buClr>
              <a:buSzPts val="3000"/>
              <a:buNone/>
              <a:defRPr>
                <a:solidFill>
                  <a:schemeClr val="dk1"/>
                </a:solidFill>
              </a:defRPr>
            </a:lvl4pPr>
            <a:lvl5pPr lvl="4" algn="l">
              <a:lnSpc>
                <a:spcPct val="100000"/>
              </a:lnSpc>
              <a:spcBef>
                <a:spcPts val="0"/>
              </a:spcBef>
              <a:spcAft>
                <a:spcPts val="0"/>
              </a:spcAft>
              <a:buClr>
                <a:schemeClr val="dk1"/>
              </a:buClr>
              <a:buSzPts val="3000"/>
              <a:buNone/>
              <a:defRPr>
                <a:solidFill>
                  <a:schemeClr val="dk1"/>
                </a:solidFill>
              </a:defRPr>
            </a:lvl5pPr>
            <a:lvl6pPr lvl="5" algn="l">
              <a:lnSpc>
                <a:spcPct val="100000"/>
              </a:lnSpc>
              <a:spcBef>
                <a:spcPts val="0"/>
              </a:spcBef>
              <a:spcAft>
                <a:spcPts val="0"/>
              </a:spcAft>
              <a:buClr>
                <a:schemeClr val="dk1"/>
              </a:buClr>
              <a:buSzPts val="3000"/>
              <a:buNone/>
              <a:defRPr>
                <a:solidFill>
                  <a:schemeClr val="dk1"/>
                </a:solidFill>
              </a:defRPr>
            </a:lvl6pPr>
            <a:lvl7pPr lvl="6" algn="l">
              <a:lnSpc>
                <a:spcPct val="100000"/>
              </a:lnSpc>
              <a:spcBef>
                <a:spcPts val="0"/>
              </a:spcBef>
              <a:spcAft>
                <a:spcPts val="0"/>
              </a:spcAft>
              <a:buClr>
                <a:schemeClr val="dk1"/>
              </a:buClr>
              <a:buSzPts val="3000"/>
              <a:buNone/>
              <a:defRPr>
                <a:solidFill>
                  <a:schemeClr val="dk1"/>
                </a:solidFill>
              </a:defRPr>
            </a:lvl7pPr>
            <a:lvl8pPr lvl="7" algn="l">
              <a:lnSpc>
                <a:spcPct val="100000"/>
              </a:lnSpc>
              <a:spcBef>
                <a:spcPts val="0"/>
              </a:spcBef>
              <a:spcAft>
                <a:spcPts val="0"/>
              </a:spcAft>
              <a:buClr>
                <a:schemeClr val="dk1"/>
              </a:buClr>
              <a:buSzPts val="3000"/>
              <a:buNone/>
              <a:defRPr>
                <a:solidFill>
                  <a:schemeClr val="dk1"/>
                </a:solidFill>
              </a:defRPr>
            </a:lvl8pPr>
            <a:lvl9pPr lvl="8" algn="l">
              <a:lnSpc>
                <a:spcPct val="100000"/>
              </a:lnSpc>
              <a:spcBef>
                <a:spcPts val="0"/>
              </a:spcBef>
              <a:spcAft>
                <a:spcPts val="0"/>
              </a:spcAft>
              <a:buClr>
                <a:schemeClr val="dk1"/>
              </a:buClr>
              <a:buSzPts val="3000"/>
              <a:buNone/>
              <a:defRPr>
                <a:solidFill>
                  <a:schemeClr val="dk1"/>
                </a:solidFill>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2">
  <p:cSld name="CUSTOM_26">
    <p:spTree>
      <p:nvGrpSpPr>
        <p:cNvPr id="130" name="Shape 130"/>
        <p:cNvGrpSpPr/>
        <p:nvPr/>
      </p:nvGrpSpPr>
      <p:grpSpPr>
        <a:xfrm>
          <a:off x="0" y="0"/>
          <a:ext cx="0" cy="0"/>
          <a:chOff x="0" y="0"/>
          <a:chExt cx="0" cy="0"/>
        </a:xfrm>
      </p:grpSpPr>
      <p:sp>
        <p:nvSpPr>
          <p:cNvPr id="131" name="Google Shape;131;p21"/>
          <p:cNvSpPr/>
          <p:nvPr/>
        </p:nvSpPr>
        <p:spPr>
          <a:xfrm>
            <a:off x="-19050" y="2895600"/>
            <a:ext cx="9182100" cy="23622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 name="Google Shape;132;p21"/>
          <p:cNvSpPr txBox="1"/>
          <p:nvPr>
            <p:ph type="title"/>
          </p:nvPr>
        </p:nvSpPr>
        <p:spPr>
          <a:xfrm>
            <a:off x="719725" y="3314925"/>
            <a:ext cx="1871100" cy="308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1pPr>
            <a:lvl2pPr lvl="1" algn="l">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2pPr>
            <a:lvl3pPr lvl="2" algn="l">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3pPr>
            <a:lvl4pPr lvl="3" algn="l">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4pPr>
            <a:lvl5pPr lvl="4" algn="l">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5pPr>
            <a:lvl6pPr lvl="5" algn="l">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6pPr>
            <a:lvl7pPr lvl="6" algn="l">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7pPr>
            <a:lvl8pPr lvl="7" algn="l">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8pPr>
            <a:lvl9pPr lvl="8" algn="l">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9pPr>
          </a:lstStyle>
          <a:p/>
        </p:txBody>
      </p:sp>
      <p:sp>
        <p:nvSpPr>
          <p:cNvPr id="133" name="Google Shape;133;p21"/>
          <p:cNvSpPr txBox="1"/>
          <p:nvPr>
            <p:ph idx="1" type="subTitle"/>
          </p:nvPr>
        </p:nvSpPr>
        <p:spPr>
          <a:xfrm>
            <a:off x="719725" y="3640350"/>
            <a:ext cx="2290200" cy="308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1400"/>
              <a:buNone/>
              <a:defRPr sz="1400">
                <a:solidFill>
                  <a:schemeClr val="lt1"/>
                </a:solidFill>
              </a:defRPr>
            </a:lvl1pPr>
            <a:lvl2pPr lvl="1" algn="l">
              <a:lnSpc>
                <a:spcPct val="100000"/>
              </a:lnSpc>
              <a:spcBef>
                <a:spcPts val="0"/>
              </a:spcBef>
              <a:spcAft>
                <a:spcPts val="0"/>
              </a:spcAft>
              <a:buClr>
                <a:schemeClr val="lt1"/>
              </a:buClr>
              <a:buSzPts val="1400"/>
              <a:buNone/>
              <a:defRPr>
                <a:solidFill>
                  <a:schemeClr val="lt1"/>
                </a:solidFill>
              </a:defRPr>
            </a:lvl2pPr>
            <a:lvl3pPr lvl="2" algn="l">
              <a:lnSpc>
                <a:spcPct val="100000"/>
              </a:lnSpc>
              <a:spcBef>
                <a:spcPts val="0"/>
              </a:spcBef>
              <a:spcAft>
                <a:spcPts val="0"/>
              </a:spcAft>
              <a:buClr>
                <a:schemeClr val="lt1"/>
              </a:buClr>
              <a:buSzPts val="1400"/>
              <a:buNone/>
              <a:defRPr>
                <a:solidFill>
                  <a:schemeClr val="lt1"/>
                </a:solidFill>
              </a:defRPr>
            </a:lvl3pPr>
            <a:lvl4pPr lvl="3" algn="l">
              <a:lnSpc>
                <a:spcPct val="100000"/>
              </a:lnSpc>
              <a:spcBef>
                <a:spcPts val="0"/>
              </a:spcBef>
              <a:spcAft>
                <a:spcPts val="0"/>
              </a:spcAft>
              <a:buClr>
                <a:schemeClr val="lt1"/>
              </a:buClr>
              <a:buSzPts val="1400"/>
              <a:buNone/>
              <a:defRPr>
                <a:solidFill>
                  <a:schemeClr val="lt1"/>
                </a:solidFill>
              </a:defRPr>
            </a:lvl4pPr>
            <a:lvl5pPr lvl="4" algn="l">
              <a:lnSpc>
                <a:spcPct val="100000"/>
              </a:lnSpc>
              <a:spcBef>
                <a:spcPts val="0"/>
              </a:spcBef>
              <a:spcAft>
                <a:spcPts val="0"/>
              </a:spcAft>
              <a:buClr>
                <a:schemeClr val="lt1"/>
              </a:buClr>
              <a:buSzPts val="1400"/>
              <a:buNone/>
              <a:defRPr>
                <a:solidFill>
                  <a:schemeClr val="lt1"/>
                </a:solidFill>
              </a:defRPr>
            </a:lvl5pPr>
            <a:lvl6pPr lvl="5" algn="l">
              <a:lnSpc>
                <a:spcPct val="100000"/>
              </a:lnSpc>
              <a:spcBef>
                <a:spcPts val="0"/>
              </a:spcBef>
              <a:spcAft>
                <a:spcPts val="0"/>
              </a:spcAft>
              <a:buClr>
                <a:schemeClr val="lt1"/>
              </a:buClr>
              <a:buSzPts val="1400"/>
              <a:buNone/>
              <a:defRPr>
                <a:solidFill>
                  <a:schemeClr val="lt1"/>
                </a:solidFill>
              </a:defRPr>
            </a:lvl6pPr>
            <a:lvl7pPr lvl="6" algn="l">
              <a:lnSpc>
                <a:spcPct val="100000"/>
              </a:lnSpc>
              <a:spcBef>
                <a:spcPts val="0"/>
              </a:spcBef>
              <a:spcAft>
                <a:spcPts val="0"/>
              </a:spcAft>
              <a:buClr>
                <a:schemeClr val="lt1"/>
              </a:buClr>
              <a:buSzPts val="1400"/>
              <a:buNone/>
              <a:defRPr>
                <a:solidFill>
                  <a:schemeClr val="lt1"/>
                </a:solidFill>
              </a:defRPr>
            </a:lvl7pPr>
            <a:lvl8pPr lvl="7" algn="l">
              <a:lnSpc>
                <a:spcPct val="100000"/>
              </a:lnSpc>
              <a:spcBef>
                <a:spcPts val="0"/>
              </a:spcBef>
              <a:spcAft>
                <a:spcPts val="0"/>
              </a:spcAft>
              <a:buClr>
                <a:schemeClr val="lt1"/>
              </a:buClr>
              <a:buSzPts val="1400"/>
              <a:buNone/>
              <a:defRPr>
                <a:solidFill>
                  <a:schemeClr val="lt1"/>
                </a:solidFill>
              </a:defRPr>
            </a:lvl8pPr>
            <a:lvl9pPr lvl="8" algn="l">
              <a:lnSpc>
                <a:spcPct val="100000"/>
              </a:lnSpc>
              <a:spcBef>
                <a:spcPts val="0"/>
              </a:spcBef>
              <a:spcAft>
                <a:spcPts val="0"/>
              </a:spcAft>
              <a:buClr>
                <a:schemeClr val="lt1"/>
              </a:buClr>
              <a:buSzPts val="1400"/>
              <a:buNone/>
              <a:defRPr>
                <a:solidFill>
                  <a:schemeClr val="lt1"/>
                </a:solidFill>
              </a:defRPr>
            </a:lvl9pPr>
          </a:lstStyle>
          <a:p/>
        </p:txBody>
      </p:sp>
      <p:sp>
        <p:nvSpPr>
          <p:cNvPr id="134" name="Google Shape;134;p21"/>
          <p:cNvSpPr txBox="1"/>
          <p:nvPr>
            <p:ph idx="2" type="title"/>
          </p:nvPr>
        </p:nvSpPr>
        <p:spPr>
          <a:xfrm>
            <a:off x="6240149" y="3314925"/>
            <a:ext cx="1871100" cy="308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1pPr>
            <a:lvl2pPr lvl="1" algn="l">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2pPr>
            <a:lvl3pPr lvl="2" algn="l">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3pPr>
            <a:lvl4pPr lvl="3" algn="l">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4pPr>
            <a:lvl5pPr lvl="4" algn="l">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5pPr>
            <a:lvl6pPr lvl="5" algn="l">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6pPr>
            <a:lvl7pPr lvl="6" algn="l">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7pPr>
            <a:lvl8pPr lvl="7" algn="l">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8pPr>
            <a:lvl9pPr lvl="8" algn="l">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9pPr>
          </a:lstStyle>
          <a:p/>
        </p:txBody>
      </p:sp>
      <p:sp>
        <p:nvSpPr>
          <p:cNvPr id="135" name="Google Shape;135;p21"/>
          <p:cNvSpPr txBox="1"/>
          <p:nvPr>
            <p:ph idx="3" type="subTitle"/>
          </p:nvPr>
        </p:nvSpPr>
        <p:spPr>
          <a:xfrm>
            <a:off x="6240151" y="3640350"/>
            <a:ext cx="2290200" cy="308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1400"/>
              <a:buNone/>
              <a:defRPr sz="1400">
                <a:solidFill>
                  <a:schemeClr val="lt1"/>
                </a:solidFill>
              </a:defRPr>
            </a:lvl1pPr>
            <a:lvl2pPr lvl="1" algn="l">
              <a:lnSpc>
                <a:spcPct val="100000"/>
              </a:lnSpc>
              <a:spcBef>
                <a:spcPts val="0"/>
              </a:spcBef>
              <a:spcAft>
                <a:spcPts val="0"/>
              </a:spcAft>
              <a:buClr>
                <a:schemeClr val="lt1"/>
              </a:buClr>
              <a:buSzPts val="1400"/>
              <a:buNone/>
              <a:defRPr>
                <a:solidFill>
                  <a:schemeClr val="lt1"/>
                </a:solidFill>
              </a:defRPr>
            </a:lvl2pPr>
            <a:lvl3pPr lvl="2" algn="l">
              <a:lnSpc>
                <a:spcPct val="100000"/>
              </a:lnSpc>
              <a:spcBef>
                <a:spcPts val="0"/>
              </a:spcBef>
              <a:spcAft>
                <a:spcPts val="0"/>
              </a:spcAft>
              <a:buClr>
                <a:schemeClr val="lt1"/>
              </a:buClr>
              <a:buSzPts val="1400"/>
              <a:buNone/>
              <a:defRPr>
                <a:solidFill>
                  <a:schemeClr val="lt1"/>
                </a:solidFill>
              </a:defRPr>
            </a:lvl3pPr>
            <a:lvl4pPr lvl="3" algn="l">
              <a:lnSpc>
                <a:spcPct val="100000"/>
              </a:lnSpc>
              <a:spcBef>
                <a:spcPts val="0"/>
              </a:spcBef>
              <a:spcAft>
                <a:spcPts val="0"/>
              </a:spcAft>
              <a:buClr>
                <a:schemeClr val="lt1"/>
              </a:buClr>
              <a:buSzPts val="1400"/>
              <a:buNone/>
              <a:defRPr>
                <a:solidFill>
                  <a:schemeClr val="lt1"/>
                </a:solidFill>
              </a:defRPr>
            </a:lvl4pPr>
            <a:lvl5pPr lvl="4" algn="l">
              <a:lnSpc>
                <a:spcPct val="100000"/>
              </a:lnSpc>
              <a:spcBef>
                <a:spcPts val="0"/>
              </a:spcBef>
              <a:spcAft>
                <a:spcPts val="0"/>
              </a:spcAft>
              <a:buClr>
                <a:schemeClr val="lt1"/>
              </a:buClr>
              <a:buSzPts val="1400"/>
              <a:buNone/>
              <a:defRPr>
                <a:solidFill>
                  <a:schemeClr val="lt1"/>
                </a:solidFill>
              </a:defRPr>
            </a:lvl5pPr>
            <a:lvl6pPr lvl="5" algn="l">
              <a:lnSpc>
                <a:spcPct val="100000"/>
              </a:lnSpc>
              <a:spcBef>
                <a:spcPts val="0"/>
              </a:spcBef>
              <a:spcAft>
                <a:spcPts val="0"/>
              </a:spcAft>
              <a:buClr>
                <a:schemeClr val="lt1"/>
              </a:buClr>
              <a:buSzPts val="1400"/>
              <a:buNone/>
              <a:defRPr>
                <a:solidFill>
                  <a:schemeClr val="lt1"/>
                </a:solidFill>
              </a:defRPr>
            </a:lvl6pPr>
            <a:lvl7pPr lvl="6" algn="l">
              <a:lnSpc>
                <a:spcPct val="100000"/>
              </a:lnSpc>
              <a:spcBef>
                <a:spcPts val="0"/>
              </a:spcBef>
              <a:spcAft>
                <a:spcPts val="0"/>
              </a:spcAft>
              <a:buClr>
                <a:schemeClr val="lt1"/>
              </a:buClr>
              <a:buSzPts val="1400"/>
              <a:buNone/>
              <a:defRPr>
                <a:solidFill>
                  <a:schemeClr val="lt1"/>
                </a:solidFill>
              </a:defRPr>
            </a:lvl7pPr>
            <a:lvl8pPr lvl="7" algn="l">
              <a:lnSpc>
                <a:spcPct val="100000"/>
              </a:lnSpc>
              <a:spcBef>
                <a:spcPts val="0"/>
              </a:spcBef>
              <a:spcAft>
                <a:spcPts val="0"/>
              </a:spcAft>
              <a:buClr>
                <a:schemeClr val="lt1"/>
              </a:buClr>
              <a:buSzPts val="1400"/>
              <a:buNone/>
              <a:defRPr>
                <a:solidFill>
                  <a:schemeClr val="lt1"/>
                </a:solidFill>
              </a:defRPr>
            </a:lvl8pPr>
            <a:lvl9pPr lvl="8" algn="l">
              <a:lnSpc>
                <a:spcPct val="100000"/>
              </a:lnSpc>
              <a:spcBef>
                <a:spcPts val="0"/>
              </a:spcBef>
              <a:spcAft>
                <a:spcPts val="0"/>
              </a:spcAft>
              <a:buClr>
                <a:schemeClr val="lt1"/>
              </a:buClr>
              <a:buSzPts val="1400"/>
              <a:buNone/>
              <a:defRPr>
                <a:solidFill>
                  <a:schemeClr val="lt1"/>
                </a:solidFill>
              </a:defRPr>
            </a:lvl9pPr>
          </a:lstStyle>
          <a:p/>
        </p:txBody>
      </p:sp>
      <p:sp>
        <p:nvSpPr>
          <p:cNvPr id="136" name="Google Shape;136;p21"/>
          <p:cNvSpPr txBox="1"/>
          <p:nvPr>
            <p:ph idx="4" type="title"/>
          </p:nvPr>
        </p:nvSpPr>
        <p:spPr>
          <a:xfrm>
            <a:off x="3480750" y="3314925"/>
            <a:ext cx="1871100" cy="308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1pPr>
            <a:lvl2pPr lvl="1" algn="l">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2pPr>
            <a:lvl3pPr lvl="2" algn="l">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3pPr>
            <a:lvl4pPr lvl="3" algn="l">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4pPr>
            <a:lvl5pPr lvl="4" algn="l">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5pPr>
            <a:lvl6pPr lvl="5" algn="l">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6pPr>
            <a:lvl7pPr lvl="6" algn="l">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7pPr>
            <a:lvl8pPr lvl="7" algn="l">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8pPr>
            <a:lvl9pPr lvl="8" algn="l">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9pPr>
          </a:lstStyle>
          <a:p/>
        </p:txBody>
      </p:sp>
      <p:sp>
        <p:nvSpPr>
          <p:cNvPr id="137" name="Google Shape;137;p21"/>
          <p:cNvSpPr txBox="1"/>
          <p:nvPr>
            <p:ph idx="5" type="subTitle"/>
          </p:nvPr>
        </p:nvSpPr>
        <p:spPr>
          <a:xfrm>
            <a:off x="3480750" y="3640350"/>
            <a:ext cx="2290200" cy="308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1400"/>
              <a:buNone/>
              <a:defRPr sz="1400">
                <a:solidFill>
                  <a:schemeClr val="lt1"/>
                </a:solidFill>
              </a:defRPr>
            </a:lvl1pPr>
            <a:lvl2pPr lvl="1" algn="l">
              <a:lnSpc>
                <a:spcPct val="100000"/>
              </a:lnSpc>
              <a:spcBef>
                <a:spcPts val="0"/>
              </a:spcBef>
              <a:spcAft>
                <a:spcPts val="0"/>
              </a:spcAft>
              <a:buClr>
                <a:schemeClr val="lt1"/>
              </a:buClr>
              <a:buSzPts val="1400"/>
              <a:buNone/>
              <a:defRPr>
                <a:solidFill>
                  <a:schemeClr val="lt1"/>
                </a:solidFill>
              </a:defRPr>
            </a:lvl2pPr>
            <a:lvl3pPr lvl="2" algn="l">
              <a:lnSpc>
                <a:spcPct val="100000"/>
              </a:lnSpc>
              <a:spcBef>
                <a:spcPts val="0"/>
              </a:spcBef>
              <a:spcAft>
                <a:spcPts val="0"/>
              </a:spcAft>
              <a:buClr>
                <a:schemeClr val="lt1"/>
              </a:buClr>
              <a:buSzPts val="1400"/>
              <a:buNone/>
              <a:defRPr>
                <a:solidFill>
                  <a:schemeClr val="lt1"/>
                </a:solidFill>
              </a:defRPr>
            </a:lvl3pPr>
            <a:lvl4pPr lvl="3" algn="l">
              <a:lnSpc>
                <a:spcPct val="100000"/>
              </a:lnSpc>
              <a:spcBef>
                <a:spcPts val="0"/>
              </a:spcBef>
              <a:spcAft>
                <a:spcPts val="0"/>
              </a:spcAft>
              <a:buClr>
                <a:schemeClr val="lt1"/>
              </a:buClr>
              <a:buSzPts val="1400"/>
              <a:buNone/>
              <a:defRPr>
                <a:solidFill>
                  <a:schemeClr val="lt1"/>
                </a:solidFill>
              </a:defRPr>
            </a:lvl4pPr>
            <a:lvl5pPr lvl="4" algn="l">
              <a:lnSpc>
                <a:spcPct val="100000"/>
              </a:lnSpc>
              <a:spcBef>
                <a:spcPts val="0"/>
              </a:spcBef>
              <a:spcAft>
                <a:spcPts val="0"/>
              </a:spcAft>
              <a:buClr>
                <a:schemeClr val="lt1"/>
              </a:buClr>
              <a:buSzPts val="1400"/>
              <a:buNone/>
              <a:defRPr>
                <a:solidFill>
                  <a:schemeClr val="lt1"/>
                </a:solidFill>
              </a:defRPr>
            </a:lvl5pPr>
            <a:lvl6pPr lvl="5" algn="l">
              <a:lnSpc>
                <a:spcPct val="100000"/>
              </a:lnSpc>
              <a:spcBef>
                <a:spcPts val="0"/>
              </a:spcBef>
              <a:spcAft>
                <a:spcPts val="0"/>
              </a:spcAft>
              <a:buClr>
                <a:schemeClr val="lt1"/>
              </a:buClr>
              <a:buSzPts val="1400"/>
              <a:buNone/>
              <a:defRPr>
                <a:solidFill>
                  <a:schemeClr val="lt1"/>
                </a:solidFill>
              </a:defRPr>
            </a:lvl6pPr>
            <a:lvl7pPr lvl="6" algn="l">
              <a:lnSpc>
                <a:spcPct val="100000"/>
              </a:lnSpc>
              <a:spcBef>
                <a:spcPts val="0"/>
              </a:spcBef>
              <a:spcAft>
                <a:spcPts val="0"/>
              </a:spcAft>
              <a:buClr>
                <a:schemeClr val="lt1"/>
              </a:buClr>
              <a:buSzPts val="1400"/>
              <a:buNone/>
              <a:defRPr>
                <a:solidFill>
                  <a:schemeClr val="lt1"/>
                </a:solidFill>
              </a:defRPr>
            </a:lvl7pPr>
            <a:lvl8pPr lvl="7" algn="l">
              <a:lnSpc>
                <a:spcPct val="100000"/>
              </a:lnSpc>
              <a:spcBef>
                <a:spcPts val="0"/>
              </a:spcBef>
              <a:spcAft>
                <a:spcPts val="0"/>
              </a:spcAft>
              <a:buClr>
                <a:schemeClr val="lt1"/>
              </a:buClr>
              <a:buSzPts val="1400"/>
              <a:buNone/>
              <a:defRPr>
                <a:solidFill>
                  <a:schemeClr val="lt1"/>
                </a:solidFill>
              </a:defRPr>
            </a:lvl8pPr>
            <a:lvl9pPr lvl="8" algn="l">
              <a:lnSpc>
                <a:spcPct val="100000"/>
              </a:lnSpc>
              <a:spcBef>
                <a:spcPts val="0"/>
              </a:spcBef>
              <a:spcAft>
                <a:spcPts val="0"/>
              </a:spcAft>
              <a:buClr>
                <a:schemeClr val="lt1"/>
              </a:buClr>
              <a:buSzPts val="1400"/>
              <a:buNone/>
              <a:defRPr>
                <a:solidFill>
                  <a:schemeClr val="lt1"/>
                </a:solidFill>
              </a:defRPr>
            </a:lvl9pPr>
          </a:lstStyle>
          <a:p/>
        </p:txBody>
      </p:sp>
      <p:sp>
        <p:nvSpPr>
          <p:cNvPr id="138" name="Google Shape;138;p21"/>
          <p:cNvSpPr txBox="1"/>
          <p:nvPr>
            <p:ph idx="6" type="title"/>
          </p:nvPr>
        </p:nvSpPr>
        <p:spPr>
          <a:xfrm>
            <a:off x="713225" y="530725"/>
            <a:ext cx="5768100" cy="528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1"/>
              </a:buClr>
              <a:buSzPts val="2300"/>
              <a:buFont typeface="Montserrat"/>
              <a:buNone/>
              <a:defRPr sz="2600">
                <a:solidFill>
                  <a:schemeClr val="dk1"/>
                </a:solidFill>
                <a:latin typeface="Montserrat"/>
                <a:ea typeface="Montserrat"/>
                <a:cs typeface="Montserrat"/>
                <a:sym typeface="Montserrat"/>
              </a:defRPr>
            </a:lvl1pPr>
            <a:lvl2pPr lvl="1" algn="l">
              <a:lnSpc>
                <a:spcPct val="100000"/>
              </a:lnSpc>
              <a:spcBef>
                <a:spcPts val="0"/>
              </a:spcBef>
              <a:spcAft>
                <a:spcPts val="0"/>
              </a:spcAft>
              <a:buClr>
                <a:schemeClr val="dk1"/>
              </a:buClr>
              <a:buSzPts val="3000"/>
              <a:buNone/>
              <a:defRPr>
                <a:solidFill>
                  <a:schemeClr val="dk1"/>
                </a:solidFill>
              </a:defRPr>
            </a:lvl2pPr>
            <a:lvl3pPr lvl="2" algn="l">
              <a:lnSpc>
                <a:spcPct val="100000"/>
              </a:lnSpc>
              <a:spcBef>
                <a:spcPts val="0"/>
              </a:spcBef>
              <a:spcAft>
                <a:spcPts val="0"/>
              </a:spcAft>
              <a:buClr>
                <a:schemeClr val="dk1"/>
              </a:buClr>
              <a:buSzPts val="3000"/>
              <a:buNone/>
              <a:defRPr>
                <a:solidFill>
                  <a:schemeClr val="dk1"/>
                </a:solidFill>
              </a:defRPr>
            </a:lvl3pPr>
            <a:lvl4pPr lvl="3" algn="l">
              <a:lnSpc>
                <a:spcPct val="100000"/>
              </a:lnSpc>
              <a:spcBef>
                <a:spcPts val="0"/>
              </a:spcBef>
              <a:spcAft>
                <a:spcPts val="0"/>
              </a:spcAft>
              <a:buClr>
                <a:schemeClr val="dk1"/>
              </a:buClr>
              <a:buSzPts val="3000"/>
              <a:buNone/>
              <a:defRPr>
                <a:solidFill>
                  <a:schemeClr val="dk1"/>
                </a:solidFill>
              </a:defRPr>
            </a:lvl4pPr>
            <a:lvl5pPr lvl="4" algn="l">
              <a:lnSpc>
                <a:spcPct val="100000"/>
              </a:lnSpc>
              <a:spcBef>
                <a:spcPts val="0"/>
              </a:spcBef>
              <a:spcAft>
                <a:spcPts val="0"/>
              </a:spcAft>
              <a:buClr>
                <a:schemeClr val="dk1"/>
              </a:buClr>
              <a:buSzPts val="3000"/>
              <a:buNone/>
              <a:defRPr>
                <a:solidFill>
                  <a:schemeClr val="dk1"/>
                </a:solidFill>
              </a:defRPr>
            </a:lvl5pPr>
            <a:lvl6pPr lvl="5" algn="l">
              <a:lnSpc>
                <a:spcPct val="100000"/>
              </a:lnSpc>
              <a:spcBef>
                <a:spcPts val="0"/>
              </a:spcBef>
              <a:spcAft>
                <a:spcPts val="0"/>
              </a:spcAft>
              <a:buClr>
                <a:schemeClr val="dk1"/>
              </a:buClr>
              <a:buSzPts val="3000"/>
              <a:buNone/>
              <a:defRPr>
                <a:solidFill>
                  <a:schemeClr val="dk1"/>
                </a:solidFill>
              </a:defRPr>
            </a:lvl6pPr>
            <a:lvl7pPr lvl="6" algn="l">
              <a:lnSpc>
                <a:spcPct val="100000"/>
              </a:lnSpc>
              <a:spcBef>
                <a:spcPts val="0"/>
              </a:spcBef>
              <a:spcAft>
                <a:spcPts val="0"/>
              </a:spcAft>
              <a:buClr>
                <a:schemeClr val="dk1"/>
              </a:buClr>
              <a:buSzPts val="3000"/>
              <a:buNone/>
              <a:defRPr>
                <a:solidFill>
                  <a:schemeClr val="dk1"/>
                </a:solidFill>
              </a:defRPr>
            </a:lvl7pPr>
            <a:lvl8pPr lvl="7" algn="l">
              <a:lnSpc>
                <a:spcPct val="100000"/>
              </a:lnSpc>
              <a:spcBef>
                <a:spcPts val="0"/>
              </a:spcBef>
              <a:spcAft>
                <a:spcPts val="0"/>
              </a:spcAft>
              <a:buClr>
                <a:schemeClr val="dk1"/>
              </a:buClr>
              <a:buSzPts val="3000"/>
              <a:buNone/>
              <a:defRPr>
                <a:solidFill>
                  <a:schemeClr val="dk1"/>
                </a:solidFill>
              </a:defRPr>
            </a:lvl8pPr>
            <a:lvl9pPr lvl="8" algn="l">
              <a:lnSpc>
                <a:spcPct val="100000"/>
              </a:lnSpc>
              <a:spcBef>
                <a:spcPts val="0"/>
              </a:spcBef>
              <a:spcAft>
                <a:spcPts val="0"/>
              </a:spcAft>
              <a:buClr>
                <a:schemeClr val="dk1"/>
              </a:buClr>
              <a:buSzPts val="3000"/>
              <a:buNone/>
              <a:defRPr>
                <a:solidFill>
                  <a:schemeClr val="dk1"/>
                </a:solidFill>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2">
  <p:cSld name="CUSTOM_1_1_2">
    <p:spTree>
      <p:nvGrpSpPr>
        <p:cNvPr id="139" name="Shape 139"/>
        <p:cNvGrpSpPr/>
        <p:nvPr/>
      </p:nvGrpSpPr>
      <p:grpSpPr>
        <a:xfrm>
          <a:off x="0" y="0"/>
          <a:ext cx="0" cy="0"/>
          <a:chOff x="0" y="0"/>
          <a:chExt cx="0" cy="0"/>
        </a:xfrm>
      </p:grpSpPr>
      <p:sp>
        <p:nvSpPr>
          <p:cNvPr id="140" name="Google Shape;140;p22"/>
          <p:cNvSpPr txBox="1"/>
          <p:nvPr>
            <p:ph type="title"/>
          </p:nvPr>
        </p:nvSpPr>
        <p:spPr>
          <a:xfrm>
            <a:off x="1954575" y="1680525"/>
            <a:ext cx="1511100" cy="333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1pPr>
            <a:lvl2pPr lvl="1"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2pPr>
            <a:lvl3pPr lvl="2"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3pPr>
            <a:lvl4pPr lvl="3"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4pPr>
            <a:lvl5pPr lvl="4"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5pPr>
            <a:lvl6pPr lvl="5"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6pPr>
            <a:lvl7pPr lvl="6"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7pPr>
            <a:lvl8pPr lvl="7"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8pPr>
            <a:lvl9pPr lvl="8"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9pPr>
          </a:lstStyle>
          <a:p/>
        </p:txBody>
      </p:sp>
      <p:sp>
        <p:nvSpPr>
          <p:cNvPr id="141" name="Google Shape;141;p22"/>
          <p:cNvSpPr txBox="1"/>
          <p:nvPr>
            <p:ph idx="1" type="subTitle"/>
          </p:nvPr>
        </p:nvSpPr>
        <p:spPr>
          <a:xfrm>
            <a:off x="1343775" y="2008955"/>
            <a:ext cx="2732700" cy="208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400"/>
              <a:buNone/>
              <a:defRPr sz="1400">
                <a:solidFill>
                  <a:schemeClr val="dk1"/>
                </a:solidFill>
              </a:defRPr>
            </a:lvl1pPr>
            <a:lvl2pPr lvl="1" algn="ctr">
              <a:lnSpc>
                <a:spcPct val="100000"/>
              </a:lnSpc>
              <a:spcBef>
                <a:spcPts val="0"/>
              </a:spcBef>
              <a:spcAft>
                <a:spcPts val="0"/>
              </a:spcAft>
              <a:buClr>
                <a:schemeClr val="dk1"/>
              </a:buClr>
              <a:buSzPts val="1400"/>
              <a:buNone/>
              <a:defRPr>
                <a:solidFill>
                  <a:schemeClr val="dk1"/>
                </a:solidFill>
              </a:defRPr>
            </a:lvl2pPr>
            <a:lvl3pPr lvl="2" algn="ctr">
              <a:lnSpc>
                <a:spcPct val="100000"/>
              </a:lnSpc>
              <a:spcBef>
                <a:spcPts val="0"/>
              </a:spcBef>
              <a:spcAft>
                <a:spcPts val="0"/>
              </a:spcAft>
              <a:buClr>
                <a:schemeClr val="dk1"/>
              </a:buClr>
              <a:buSzPts val="1400"/>
              <a:buNone/>
              <a:defRPr>
                <a:solidFill>
                  <a:schemeClr val="dk1"/>
                </a:solidFill>
              </a:defRPr>
            </a:lvl3pPr>
            <a:lvl4pPr lvl="3" algn="ctr">
              <a:lnSpc>
                <a:spcPct val="100000"/>
              </a:lnSpc>
              <a:spcBef>
                <a:spcPts val="0"/>
              </a:spcBef>
              <a:spcAft>
                <a:spcPts val="0"/>
              </a:spcAft>
              <a:buClr>
                <a:schemeClr val="dk1"/>
              </a:buClr>
              <a:buSzPts val="1400"/>
              <a:buNone/>
              <a:defRPr>
                <a:solidFill>
                  <a:schemeClr val="dk1"/>
                </a:solidFill>
              </a:defRPr>
            </a:lvl4pPr>
            <a:lvl5pPr lvl="4" algn="ctr">
              <a:lnSpc>
                <a:spcPct val="100000"/>
              </a:lnSpc>
              <a:spcBef>
                <a:spcPts val="0"/>
              </a:spcBef>
              <a:spcAft>
                <a:spcPts val="0"/>
              </a:spcAft>
              <a:buClr>
                <a:schemeClr val="dk1"/>
              </a:buClr>
              <a:buSzPts val="1400"/>
              <a:buNone/>
              <a:defRPr>
                <a:solidFill>
                  <a:schemeClr val="dk1"/>
                </a:solidFill>
              </a:defRPr>
            </a:lvl5pPr>
            <a:lvl6pPr lvl="5" algn="ctr">
              <a:lnSpc>
                <a:spcPct val="100000"/>
              </a:lnSpc>
              <a:spcBef>
                <a:spcPts val="0"/>
              </a:spcBef>
              <a:spcAft>
                <a:spcPts val="0"/>
              </a:spcAft>
              <a:buClr>
                <a:schemeClr val="dk1"/>
              </a:buClr>
              <a:buSzPts val="1400"/>
              <a:buNone/>
              <a:defRPr>
                <a:solidFill>
                  <a:schemeClr val="dk1"/>
                </a:solidFill>
              </a:defRPr>
            </a:lvl6pPr>
            <a:lvl7pPr lvl="6" algn="ctr">
              <a:lnSpc>
                <a:spcPct val="100000"/>
              </a:lnSpc>
              <a:spcBef>
                <a:spcPts val="0"/>
              </a:spcBef>
              <a:spcAft>
                <a:spcPts val="0"/>
              </a:spcAft>
              <a:buClr>
                <a:schemeClr val="dk1"/>
              </a:buClr>
              <a:buSzPts val="1400"/>
              <a:buNone/>
              <a:defRPr>
                <a:solidFill>
                  <a:schemeClr val="dk1"/>
                </a:solidFill>
              </a:defRPr>
            </a:lvl7pPr>
            <a:lvl8pPr lvl="7" algn="ctr">
              <a:lnSpc>
                <a:spcPct val="100000"/>
              </a:lnSpc>
              <a:spcBef>
                <a:spcPts val="0"/>
              </a:spcBef>
              <a:spcAft>
                <a:spcPts val="0"/>
              </a:spcAft>
              <a:buClr>
                <a:schemeClr val="dk1"/>
              </a:buClr>
              <a:buSzPts val="1400"/>
              <a:buNone/>
              <a:defRPr>
                <a:solidFill>
                  <a:schemeClr val="dk1"/>
                </a:solidFill>
              </a:defRPr>
            </a:lvl8pPr>
            <a:lvl9pPr lvl="8" algn="ctr">
              <a:lnSpc>
                <a:spcPct val="100000"/>
              </a:lnSpc>
              <a:spcBef>
                <a:spcPts val="0"/>
              </a:spcBef>
              <a:spcAft>
                <a:spcPts val="0"/>
              </a:spcAft>
              <a:buClr>
                <a:schemeClr val="dk1"/>
              </a:buClr>
              <a:buSzPts val="1400"/>
              <a:buNone/>
              <a:defRPr>
                <a:solidFill>
                  <a:schemeClr val="dk1"/>
                </a:solidFill>
              </a:defRPr>
            </a:lvl9pPr>
          </a:lstStyle>
          <a:p/>
        </p:txBody>
      </p:sp>
      <p:sp>
        <p:nvSpPr>
          <p:cNvPr id="142" name="Google Shape;142;p22"/>
          <p:cNvSpPr txBox="1"/>
          <p:nvPr>
            <p:ph idx="2" type="title"/>
          </p:nvPr>
        </p:nvSpPr>
        <p:spPr>
          <a:xfrm>
            <a:off x="1954575" y="3325575"/>
            <a:ext cx="1511100" cy="333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1pPr>
            <a:lvl2pPr lvl="1"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2pPr>
            <a:lvl3pPr lvl="2"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3pPr>
            <a:lvl4pPr lvl="3"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4pPr>
            <a:lvl5pPr lvl="4"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5pPr>
            <a:lvl6pPr lvl="5"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6pPr>
            <a:lvl7pPr lvl="6"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7pPr>
            <a:lvl8pPr lvl="7"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8pPr>
            <a:lvl9pPr lvl="8"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9pPr>
          </a:lstStyle>
          <a:p/>
        </p:txBody>
      </p:sp>
      <p:sp>
        <p:nvSpPr>
          <p:cNvPr id="143" name="Google Shape;143;p22"/>
          <p:cNvSpPr txBox="1"/>
          <p:nvPr>
            <p:ph idx="3" type="subTitle"/>
          </p:nvPr>
        </p:nvSpPr>
        <p:spPr>
          <a:xfrm>
            <a:off x="1343775" y="3654876"/>
            <a:ext cx="2732700" cy="208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400"/>
              <a:buNone/>
              <a:defRPr sz="1400">
                <a:solidFill>
                  <a:schemeClr val="dk1"/>
                </a:solidFill>
              </a:defRPr>
            </a:lvl1pPr>
            <a:lvl2pPr lvl="1" algn="ctr">
              <a:lnSpc>
                <a:spcPct val="100000"/>
              </a:lnSpc>
              <a:spcBef>
                <a:spcPts val="0"/>
              </a:spcBef>
              <a:spcAft>
                <a:spcPts val="0"/>
              </a:spcAft>
              <a:buClr>
                <a:schemeClr val="dk1"/>
              </a:buClr>
              <a:buSzPts val="1400"/>
              <a:buNone/>
              <a:defRPr>
                <a:solidFill>
                  <a:schemeClr val="dk1"/>
                </a:solidFill>
              </a:defRPr>
            </a:lvl2pPr>
            <a:lvl3pPr lvl="2" algn="ctr">
              <a:lnSpc>
                <a:spcPct val="100000"/>
              </a:lnSpc>
              <a:spcBef>
                <a:spcPts val="0"/>
              </a:spcBef>
              <a:spcAft>
                <a:spcPts val="0"/>
              </a:spcAft>
              <a:buClr>
                <a:schemeClr val="dk1"/>
              </a:buClr>
              <a:buSzPts val="1400"/>
              <a:buNone/>
              <a:defRPr>
                <a:solidFill>
                  <a:schemeClr val="dk1"/>
                </a:solidFill>
              </a:defRPr>
            </a:lvl3pPr>
            <a:lvl4pPr lvl="3" algn="ctr">
              <a:lnSpc>
                <a:spcPct val="100000"/>
              </a:lnSpc>
              <a:spcBef>
                <a:spcPts val="0"/>
              </a:spcBef>
              <a:spcAft>
                <a:spcPts val="0"/>
              </a:spcAft>
              <a:buClr>
                <a:schemeClr val="dk1"/>
              </a:buClr>
              <a:buSzPts val="1400"/>
              <a:buNone/>
              <a:defRPr>
                <a:solidFill>
                  <a:schemeClr val="dk1"/>
                </a:solidFill>
              </a:defRPr>
            </a:lvl4pPr>
            <a:lvl5pPr lvl="4" algn="ctr">
              <a:lnSpc>
                <a:spcPct val="100000"/>
              </a:lnSpc>
              <a:spcBef>
                <a:spcPts val="0"/>
              </a:spcBef>
              <a:spcAft>
                <a:spcPts val="0"/>
              </a:spcAft>
              <a:buClr>
                <a:schemeClr val="dk1"/>
              </a:buClr>
              <a:buSzPts val="1400"/>
              <a:buNone/>
              <a:defRPr>
                <a:solidFill>
                  <a:schemeClr val="dk1"/>
                </a:solidFill>
              </a:defRPr>
            </a:lvl5pPr>
            <a:lvl6pPr lvl="5" algn="ctr">
              <a:lnSpc>
                <a:spcPct val="100000"/>
              </a:lnSpc>
              <a:spcBef>
                <a:spcPts val="0"/>
              </a:spcBef>
              <a:spcAft>
                <a:spcPts val="0"/>
              </a:spcAft>
              <a:buClr>
                <a:schemeClr val="dk1"/>
              </a:buClr>
              <a:buSzPts val="1400"/>
              <a:buNone/>
              <a:defRPr>
                <a:solidFill>
                  <a:schemeClr val="dk1"/>
                </a:solidFill>
              </a:defRPr>
            </a:lvl6pPr>
            <a:lvl7pPr lvl="6" algn="ctr">
              <a:lnSpc>
                <a:spcPct val="100000"/>
              </a:lnSpc>
              <a:spcBef>
                <a:spcPts val="0"/>
              </a:spcBef>
              <a:spcAft>
                <a:spcPts val="0"/>
              </a:spcAft>
              <a:buClr>
                <a:schemeClr val="dk1"/>
              </a:buClr>
              <a:buSzPts val="1400"/>
              <a:buNone/>
              <a:defRPr>
                <a:solidFill>
                  <a:schemeClr val="dk1"/>
                </a:solidFill>
              </a:defRPr>
            </a:lvl7pPr>
            <a:lvl8pPr lvl="7" algn="ctr">
              <a:lnSpc>
                <a:spcPct val="100000"/>
              </a:lnSpc>
              <a:spcBef>
                <a:spcPts val="0"/>
              </a:spcBef>
              <a:spcAft>
                <a:spcPts val="0"/>
              </a:spcAft>
              <a:buClr>
                <a:schemeClr val="dk1"/>
              </a:buClr>
              <a:buSzPts val="1400"/>
              <a:buNone/>
              <a:defRPr>
                <a:solidFill>
                  <a:schemeClr val="dk1"/>
                </a:solidFill>
              </a:defRPr>
            </a:lvl8pPr>
            <a:lvl9pPr lvl="8" algn="ctr">
              <a:lnSpc>
                <a:spcPct val="100000"/>
              </a:lnSpc>
              <a:spcBef>
                <a:spcPts val="0"/>
              </a:spcBef>
              <a:spcAft>
                <a:spcPts val="0"/>
              </a:spcAft>
              <a:buClr>
                <a:schemeClr val="dk1"/>
              </a:buClr>
              <a:buSzPts val="1400"/>
              <a:buNone/>
              <a:defRPr>
                <a:solidFill>
                  <a:schemeClr val="dk1"/>
                </a:solidFill>
              </a:defRPr>
            </a:lvl9pPr>
          </a:lstStyle>
          <a:p/>
        </p:txBody>
      </p:sp>
      <p:sp>
        <p:nvSpPr>
          <p:cNvPr id="144" name="Google Shape;144;p22"/>
          <p:cNvSpPr txBox="1"/>
          <p:nvPr>
            <p:ph idx="4" type="title"/>
          </p:nvPr>
        </p:nvSpPr>
        <p:spPr>
          <a:xfrm>
            <a:off x="5754525" y="1680525"/>
            <a:ext cx="1511100" cy="333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1pPr>
            <a:lvl2pPr lvl="1"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2pPr>
            <a:lvl3pPr lvl="2"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3pPr>
            <a:lvl4pPr lvl="3"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4pPr>
            <a:lvl5pPr lvl="4"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5pPr>
            <a:lvl6pPr lvl="5"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6pPr>
            <a:lvl7pPr lvl="6"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7pPr>
            <a:lvl8pPr lvl="7"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8pPr>
            <a:lvl9pPr lvl="8"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9pPr>
          </a:lstStyle>
          <a:p/>
        </p:txBody>
      </p:sp>
      <p:sp>
        <p:nvSpPr>
          <p:cNvPr id="145" name="Google Shape;145;p22"/>
          <p:cNvSpPr txBox="1"/>
          <p:nvPr>
            <p:ph idx="5" type="subTitle"/>
          </p:nvPr>
        </p:nvSpPr>
        <p:spPr>
          <a:xfrm>
            <a:off x="5143725" y="2008955"/>
            <a:ext cx="2732700" cy="208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400"/>
              <a:buNone/>
              <a:defRPr sz="1400">
                <a:solidFill>
                  <a:schemeClr val="dk1"/>
                </a:solidFill>
              </a:defRPr>
            </a:lvl1pPr>
            <a:lvl2pPr lvl="1" algn="ctr">
              <a:lnSpc>
                <a:spcPct val="100000"/>
              </a:lnSpc>
              <a:spcBef>
                <a:spcPts val="0"/>
              </a:spcBef>
              <a:spcAft>
                <a:spcPts val="0"/>
              </a:spcAft>
              <a:buClr>
                <a:schemeClr val="dk1"/>
              </a:buClr>
              <a:buSzPts val="1400"/>
              <a:buNone/>
              <a:defRPr>
                <a:solidFill>
                  <a:schemeClr val="dk1"/>
                </a:solidFill>
              </a:defRPr>
            </a:lvl2pPr>
            <a:lvl3pPr lvl="2" algn="ctr">
              <a:lnSpc>
                <a:spcPct val="100000"/>
              </a:lnSpc>
              <a:spcBef>
                <a:spcPts val="0"/>
              </a:spcBef>
              <a:spcAft>
                <a:spcPts val="0"/>
              </a:spcAft>
              <a:buClr>
                <a:schemeClr val="dk1"/>
              </a:buClr>
              <a:buSzPts val="1400"/>
              <a:buNone/>
              <a:defRPr>
                <a:solidFill>
                  <a:schemeClr val="dk1"/>
                </a:solidFill>
              </a:defRPr>
            </a:lvl3pPr>
            <a:lvl4pPr lvl="3" algn="ctr">
              <a:lnSpc>
                <a:spcPct val="100000"/>
              </a:lnSpc>
              <a:spcBef>
                <a:spcPts val="0"/>
              </a:spcBef>
              <a:spcAft>
                <a:spcPts val="0"/>
              </a:spcAft>
              <a:buClr>
                <a:schemeClr val="dk1"/>
              </a:buClr>
              <a:buSzPts val="1400"/>
              <a:buNone/>
              <a:defRPr>
                <a:solidFill>
                  <a:schemeClr val="dk1"/>
                </a:solidFill>
              </a:defRPr>
            </a:lvl4pPr>
            <a:lvl5pPr lvl="4" algn="ctr">
              <a:lnSpc>
                <a:spcPct val="100000"/>
              </a:lnSpc>
              <a:spcBef>
                <a:spcPts val="0"/>
              </a:spcBef>
              <a:spcAft>
                <a:spcPts val="0"/>
              </a:spcAft>
              <a:buClr>
                <a:schemeClr val="dk1"/>
              </a:buClr>
              <a:buSzPts val="1400"/>
              <a:buNone/>
              <a:defRPr>
                <a:solidFill>
                  <a:schemeClr val="dk1"/>
                </a:solidFill>
              </a:defRPr>
            </a:lvl5pPr>
            <a:lvl6pPr lvl="5" algn="ctr">
              <a:lnSpc>
                <a:spcPct val="100000"/>
              </a:lnSpc>
              <a:spcBef>
                <a:spcPts val="0"/>
              </a:spcBef>
              <a:spcAft>
                <a:spcPts val="0"/>
              </a:spcAft>
              <a:buClr>
                <a:schemeClr val="dk1"/>
              </a:buClr>
              <a:buSzPts val="1400"/>
              <a:buNone/>
              <a:defRPr>
                <a:solidFill>
                  <a:schemeClr val="dk1"/>
                </a:solidFill>
              </a:defRPr>
            </a:lvl6pPr>
            <a:lvl7pPr lvl="6" algn="ctr">
              <a:lnSpc>
                <a:spcPct val="100000"/>
              </a:lnSpc>
              <a:spcBef>
                <a:spcPts val="0"/>
              </a:spcBef>
              <a:spcAft>
                <a:spcPts val="0"/>
              </a:spcAft>
              <a:buClr>
                <a:schemeClr val="dk1"/>
              </a:buClr>
              <a:buSzPts val="1400"/>
              <a:buNone/>
              <a:defRPr>
                <a:solidFill>
                  <a:schemeClr val="dk1"/>
                </a:solidFill>
              </a:defRPr>
            </a:lvl7pPr>
            <a:lvl8pPr lvl="7" algn="ctr">
              <a:lnSpc>
                <a:spcPct val="100000"/>
              </a:lnSpc>
              <a:spcBef>
                <a:spcPts val="0"/>
              </a:spcBef>
              <a:spcAft>
                <a:spcPts val="0"/>
              </a:spcAft>
              <a:buClr>
                <a:schemeClr val="dk1"/>
              </a:buClr>
              <a:buSzPts val="1400"/>
              <a:buNone/>
              <a:defRPr>
                <a:solidFill>
                  <a:schemeClr val="dk1"/>
                </a:solidFill>
              </a:defRPr>
            </a:lvl8pPr>
            <a:lvl9pPr lvl="8" algn="ctr">
              <a:lnSpc>
                <a:spcPct val="100000"/>
              </a:lnSpc>
              <a:spcBef>
                <a:spcPts val="0"/>
              </a:spcBef>
              <a:spcAft>
                <a:spcPts val="0"/>
              </a:spcAft>
              <a:buClr>
                <a:schemeClr val="dk1"/>
              </a:buClr>
              <a:buSzPts val="1400"/>
              <a:buNone/>
              <a:defRPr>
                <a:solidFill>
                  <a:schemeClr val="dk1"/>
                </a:solidFill>
              </a:defRPr>
            </a:lvl9pPr>
          </a:lstStyle>
          <a:p/>
        </p:txBody>
      </p:sp>
      <p:sp>
        <p:nvSpPr>
          <p:cNvPr id="146" name="Google Shape;146;p22"/>
          <p:cNvSpPr txBox="1"/>
          <p:nvPr>
            <p:ph idx="6" type="title"/>
          </p:nvPr>
        </p:nvSpPr>
        <p:spPr>
          <a:xfrm>
            <a:off x="5754525" y="3325725"/>
            <a:ext cx="1511100" cy="333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1pPr>
            <a:lvl2pPr lvl="1"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2pPr>
            <a:lvl3pPr lvl="2"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3pPr>
            <a:lvl4pPr lvl="3"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4pPr>
            <a:lvl5pPr lvl="4"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5pPr>
            <a:lvl6pPr lvl="5"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6pPr>
            <a:lvl7pPr lvl="6"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7pPr>
            <a:lvl8pPr lvl="7"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8pPr>
            <a:lvl9pPr lvl="8"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9pPr>
          </a:lstStyle>
          <a:p/>
        </p:txBody>
      </p:sp>
      <p:sp>
        <p:nvSpPr>
          <p:cNvPr id="147" name="Google Shape;147;p22"/>
          <p:cNvSpPr txBox="1"/>
          <p:nvPr>
            <p:ph idx="7" type="subTitle"/>
          </p:nvPr>
        </p:nvSpPr>
        <p:spPr>
          <a:xfrm>
            <a:off x="5143725" y="3654431"/>
            <a:ext cx="2732700" cy="208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400"/>
              <a:buNone/>
              <a:defRPr sz="1400">
                <a:solidFill>
                  <a:schemeClr val="dk1"/>
                </a:solidFill>
              </a:defRPr>
            </a:lvl1pPr>
            <a:lvl2pPr lvl="1" algn="ctr">
              <a:lnSpc>
                <a:spcPct val="100000"/>
              </a:lnSpc>
              <a:spcBef>
                <a:spcPts val="0"/>
              </a:spcBef>
              <a:spcAft>
                <a:spcPts val="0"/>
              </a:spcAft>
              <a:buClr>
                <a:schemeClr val="dk1"/>
              </a:buClr>
              <a:buSzPts val="1400"/>
              <a:buNone/>
              <a:defRPr>
                <a:solidFill>
                  <a:schemeClr val="dk1"/>
                </a:solidFill>
              </a:defRPr>
            </a:lvl2pPr>
            <a:lvl3pPr lvl="2" algn="ctr">
              <a:lnSpc>
                <a:spcPct val="100000"/>
              </a:lnSpc>
              <a:spcBef>
                <a:spcPts val="0"/>
              </a:spcBef>
              <a:spcAft>
                <a:spcPts val="0"/>
              </a:spcAft>
              <a:buClr>
                <a:schemeClr val="dk1"/>
              </a:buClr>
              <a:buSzPts val="1400"/>
              <a:buNone/>
              <a:defRPr>
                <a:solidFill>
                  <a:schemeClr val="dk1"/>
                </a:solidFill>
              </a:defRPr>
            </a:lvl3pPr>
            <a:lvl4pPr lvl="3" algn="ctr">
              <a:lnSpc>
                <a:spcPct val="100000"/>
              </a:lnSpc>
              <a:spcBef>
                <a:spcPts val="0"/>
              </a:spcBef>
              <a:spcAft>
                <a:spcPts val="0"/>
              </a:spcAft>
              <a:buClr>
                <a:schemeClr val="dk1"/>
              </a:buClr>
              <a:buSzPts val="1400"/>
              <a:buNone/>
              <a:defRPr>
                <a:solidFill>
                  <a:schemeClr val="dk1"/>
                </a:solidFill>
              </a:defRPr>
            </a:lvl4pPr>
            <a:lvl5pPr lvl="4" algn="ctr">
              <a:lnSpc>
                <a:spcPct val="100000"/>
              </a:lnSpc>
              <a:spcBef>
                <a:spcPts val="0"/>
              </a:spcBef>
              <a:spcAft>
                <a:spcPts val="0"/>
              </a:spcAft>
              <a:buClr>
                <a:schemeClr val="dk1"/>
              </a:buClr>
              <a:buSzPts val="1400"/>
              <a:buNone/>
              <a:defRPr>
                <a:solidFill>
                  <a:schemeClr val="dk1"/>
                </a:solidFill>
              </a:defRPr>
            </a:lvl5pPr>
            <a:lvl6pPr lvl="5" algn="ctr">
              <a:lnSpc>
                <a:spcPct val="100000"/>
              </a:lnSpc>
              <a:spcBef>
                <a:spcPts val="0"/>
              </a:spcBef>
              <a:spcAft>
                <a:spcPts val="0"/>
              </a:spcAft>
              <a:buClr>
                <a:schemeClr val="dk1"/>
              </a:buClr>
              <a:buSzPts val="1400"/>
              <a:buNone/>
              <a:defRPr>
                <a:solidFill>
                  <a:schemeClr val="dk1"/>
                </a:solidFill>
              </a:defRPr>
            </a:lvl6pPr>
            <a:lvl7pPr lvl="6" algn="ctr">
              <a:lnSpc>
                <a:spcPct val="100000"/>
              </a:lnSpc>
              <a:spcBef>
                <a:spcPts val="0"/>
              </a:spcBef>
              <a:spcAft>
                <a:spcPts val="0"/>
              </a:spcAft>
              <a:buClr>
                <a:schemeClr val="dk1"/>
              </a:buClr>
              <a:buSzPts val="1400"/>
              <a:buNone/>
              <a:defRPr>
                <a:solidFill>
                  <a:schemeClr val="dk1"/>
                </a:solidFill>
              </a:defRPr>
            </a:lvl7pPr>
            <a:lvl8pPr lvl="7" algn="ctr">
              <a:lnSpc>
                <a:spcPct val="100000"/>
              </a:lnSpc>
              <a:spcBef>
                <a:spcPts val="0"/>
              </a:spcBef>
              <a:spcAft>
                <a:spcPts val="0"/>
              </a:spcAft>
              <a:buClr>
                <a:schemeClr val="dk1"/>
              </a:buClr>
              <a:buSzPts val="1400"/>
              <a:buNone/>
              <a:defRPr>
                <a:solidFill>
                  <a:schemeClr val="dk1"/>
                </a:solidFill>
              </a:defRPr>
            </a:lvl8pPr>
            <a:lvl9pPr lvl="8" algn="ctr">
              <a:lnSpc>
                <a:spcPct val="100000"/>
              </a:lnSpc>
              <a:spcBef>
                <a:spcPts val="0"/>
              </a:spcBef>
              <a:spcAft>
                <a:spcPts val="0"/>
              </a:spcAft>
              <a:buClr>
                <a:schemeClr val="dk1"/>
              </a:buClr>
              <a:buSzPts val="1400"/>
              <a:buNone/>
              <a:defRPr>
                <a:solidFill>
                  <a:schemeClr val="dk1"/>
                </a:solidFill>
              </a:defRPr>
            </a:lvl9pPr>
          </a:lstStyle>
          <a:p/>
        </p:txBody>
      </p:sp>
      <p:sp>
        <p:nvSpPr>
          <p:cNvPr id="148" name="Google Shape;148;p22"/>
          <p:cNvSpPr txBox="1"/>
          <p:nvPr>
            <p:ph idx="8" type="title"/>
          </p:nvPr>
        </p:nvSpPr>
        <p:spPr>
          <a:xfrm>
            <a:off x="713225" y="530725"/>
            <a:ext cx="5768100" cy="528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1"/>
              </a:buClr>
              <a:buSzPts val="2300"/>
              <a:buFont typeface="Montserrat"/>
              <a:buNone/>
              <a:defRPr sz="2600">
                <a:solidFill>
                  <a:schemeClr val="dk1"/>
                </a:solidFill>
                <a:latin typeface="Montserrat"/>
                <a:ea typeface="Montserrat"/>
                <a:cs typeface="Montserrat"/>
                <a:sym typeface="Montserrat"/>
              </a:defRPr>
            </a:lvl1pPr>
            <a:lvl2pPr lvl="1" algn="l">
              <a:lnSpc>
                <a:spcPct val="100000"/>
              </a:lnSpc>
              <a:spcBef>
                <a:spcPts val="0"/>
              </a:spcBef>
              <a:spcAft>
                <a:spcPts val="0"/>
              </a:spcAft>
              <a:buClr>
                <a:schemeClr val="dk1"/>
              </a:buClr>
              <a:buSzPts val="3000"/>
              <a:buNone/>
              <a:defRPr>
                <a:solidFill>
                  <a:schemeClr val="dk1"/>
                </a:solidFill>
              </a:defRPr>
            </a:lvl2pPr>
            <a:lvl3pPr lvl="2" algn="l">
              <a:lnSpc>
                <a:spcPct val="100000"/>
              </a:lnSpc>
              <a:spcBef>
                <a:spcPts val="0"/>
              </a:spcBef>
              <a:spcAft>
                <a:spcPts val="0"/>
              </a:spcAft>
              <a:buClr>
                <a:schemeClr val="dk1"/>
              </a:buClr>
              <a:buSzPts val="3000"/>
              <a:buNone/>
              <a:defRPr>
                <a:solidFill>
                  <a:schemeClr val="dk1"/>
                </a:solidFill>
              </a:defRPr>
            </a:lvl3pPr>
            <a:lvl4pPr lvl="3" algn="l">
              <a:lnSpc>
                <a:spcPct val="100000"/>
              </a:lnSpc>
              <a:spcBef>
                <a:spcPts val="0"/>
              </a:spcBef>
              <a:spcAft>
                <a:spcPts val="0"/>
              </a:spcAft>
              <a:buClr>
                <a:schemeClr val="dk1"/>
              </a:buClr>
              <a:buSzPts val="3000"/>
              <a:buNone/>
              <a:defRPr>
                <a:solidFill>
                  <a:schemeClr val="dk1"/>
                </a:solidFill>
              </a:defRPr>
            </a:lvl4pPr>
            <a:lvl5pPr lvl="4" algn="l">
              <a:lnSpc>
                <a:spcPct val="100000"/>
              </a:lnSpc>
              <a:spcBef>
                <a:spcPts val="0"/>
              </a:spcBef>
              <a:spcAft>
                <a:spcPts val="0"/>
              </a:spcAft>
              <a:buClr>
                <a:schemeClr val="dk1"/>
              </a:buClr>
              <a:buSzPts val="3000"/>
              <a:buNone/>
              <a:defRPr>
                <a:solidFill>
                  <a:schemeClr val="dk1"/>
                </a:solidFill>
              </a:defRPr>
            </a:lvl5pPr>
            <a:lvl6pPr lvl="5" algn="l">
              <a:lnSpc>
                <a:spcPct val="100000"/>
              </a:lnSpc>
              <a:spcBef>
                <a:spcPts val="0"/>
              </a:spcBef>
              <a:spcAft>
                <a:spcPts val="0"/>
              </a:spcAft>
              <a:buClr>
                <a:schemeClr val="dk1"/>
              </a:buClr>
              <a:buSzPts val="3000"/>
              <a:buNone/>
              <a:defRPr>
                <a:solidFill>
                  <a:schemeClr val="dk1"/>
                </a:solidFill>
              </a:defRPr>
            </a:lvl6pPr>
            <a:lvl7pPr lvl="6" algn="l">
              <a:lnSpc>
                <a:spcPct val="100000"/>
              </a:lnSpc>
              <a:spcBef>
                <a:spcPts val="0"/>
              </a:spcBef>
              <a:spcAft>
                <a:spcPts val="0"/>
              </a:spcAft>
              <a:buClr>
                <a:schemeClr val="dk1"/>
              </a:buClr>
              <a:buSzPts val="3000"/>
              <a:buNone/>
              <a:defRPr>
                <a:solidFill>
                  <a:schemeClr val="dk1"/>
                </a:solidFill>
              </a:defRPr>
            </a:lvl7pPr>
            <a:lvl8pPr lvl="7" algn="l">
              <a:lnSpc>
                <a:spcPct val="100000"/>
              </a:lnSpc>
              <a:spcBef>
                <a:spcPts val="0"/>
              </a:spcBef>
              <a:spcAft>
                <a:spcPts val="0"/>
              </a:spcAft>
              <a:buClr>
                <a:schemeClr val="dk1"/>
              </a:buClr>
              <a:buSzPts val="3000"/>
              <a:buNone/>
              <a:defRPr>
                <a:solidFill>
                  <a:schemeClr val="dk1"/>
                </a:solidFill>
              </a:defRPr>
            </a:lvl8pPr>
            <a:lvl9pPr lvl="8" algn="l">
              <a:lnSpc>
                <a:spcPct val="100000"/>
              </a:lnSpc>
              <a:spcBef>
                <a:spcPts val="0"/>
              </a:spcBef>
              <a:spcAft>
                <a:spcPts val="0"/>
              </a:spcAft>
              <a:buClr>
                <a:schemeClr val="dk1"/>
              </a:buClr>
              <a:buSzPts val="3000"/>
              <a:buNone/>
              <a:defRPr>
                <a:solidFill>
                  <a:schemeClr val="dk1"/>
                </a:solidFill>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3">
    <p:spTree>
      <p:nvGrpSpPr>
        <p:cNvPr id="149" name="Shape 149"/>
        <p:cNvGrpSpPr/>
        <p:nvPr/>
      </p:nvGrpSpPr>
      <p:grpSpPr>
        <a:xfrm>
          <a:off x="0" y="0"/>
          <a:ext cx="0" cy="0"/>
          <a:chOff x="0" y="0"/>
          <a:chExt cx="0" cy="0"/>
        </a:xfrm>
      </p:grpSpPr>
      <p:sp>
        <p:nvSpPr>
          <p:cNvPr id="150" name="Google Shape;150;p23"/>
          <p:cNvSpPr/>
          <p:nvPr/>
        </p:nvSpPr>
        <p:spPr>
          <a:xfrm>
            <a:off x="-23475" y="2372860"/>
            <a:ext cx="9167400" cy="27831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 name="Google Shape;151;p23"/>
          <p:cNvSpPr txBox="1"/>
          <p:nvPr>
            <p:ph idx="1" type="subTitle"/>
          </p:nvPr>
        </p:nvSpPr>
        <p:spPr>
          <a:xfrm>
            <a:off x="1367327" y="3851753"/>
            <a:ext cx="3100800" cy="990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1400"/>
              <a:buNone/>
              <a:defRPr>
                <a:solidFill>
                  <a:schemeClr val="lt1"/>
                </a:solidFill>
              </a:defRPr>
            </a:lvl2pPr>
            <a:lvl3pPr lvl="2" algn="ctr">
              <a:lnSpc>
                <a:spcPct val="100000"/>
              </a:lnSpc>
              <a:spcBef>
                <a:spcPts val="0"/>
              </a:spcBef>
              <a:spcAft>
                <a:spcPts val="0"/>
              </a:spcAft>
              <a:buClr>
                <a:schemeClr val="lt1"/>
              </a:buClr>
              <a:buSzPts val="1400"/>
              <a:buNone/>
              <a:defRPr>
                <a:solidFill>
                  <a:schemeClr val="lt1"/>
                </a:solidFill>
              </a:defRPr>
            </a:lvl3pPr>
            <a:lvl4pPr lvl="3" algn="ctr">
              <a:lnSpc>
                <a:spcPct val="100000"/>
              </a:lnSpc>
              <a:spcBef>
                <a:spcPts val="0"/>
              </a:spcBef>
              <a:spcAft>
                <a:spcPts val="0"/>
              </a:spcAft>
              <a:buClr>
                <a:schemeClr val="lt1"/>
              </a:buClr>
              <a:buSzPts val="1400"/>
              <a:buNone/>
              <a:defRPr>
                <a:solidFill>
                  <a:schemeClr val="lt1"/>
                </a:solidFill>
              </a:defRPr>
            </a:lvl4pPr>
            <a:lvl5pPr lvl="4" algn="ctr">
              <a:lnSpc>
                <a:spcPct val="100000"/>
              </a:lnSpc>
              <a:spcBef>
                <a:spcPts val="0"/>
              </a:spcBef>
              <a:spcAft>
                <a:spcPts val="0"/>
              </a:spcAft>
              <a:buClr>
                <a:schemeClr val="lt1"/>
              </a:buClr>
              <a:buSzPts val="1400"/>
              <a:buNone/>
              <a:defRPr>
                <a:solidFill>
                  <a:schemeClr val="lt1"/>
                </a:solidFill>
              </a:defRPr>
            </a:lvl5pPr>
            <a:lvl6pPr lvl="5" algn="ctr">
              <a:lnSpc>
                <a:spcPct val="100000"/>
              </a:lnSpc>
              <a:spcBef>
                <a:spcPts val="0"/>
              </a:spcBef>
              <a:spcAft>
                <a:spcPts val="0"/>
              </a:spcAft>
              <a:buClr>
                <a:schemeClr val="lt1"/>
              </a:buClr>
              <a:buSzPts val="1400"/>
              <a:buNone/>
              <a:defRPr>
                <a:solidFill>
                  <a:schemeClr val="lt1"/>
                </a:solidFill>
              </a:defRPr>
            </a:lvl6pPr>
            <a:lvl7pPr lvl="6" algn="ctr">
              <a:lnSpc>
                <a:spcPct val="100000"/>
              </a:lnSpc>
              <a:spcBef>
                <a:spcPts val="0"/>
              </a:spcBef>
              <a:spcAft>
                <a:spcPts val="0"/>
              </a:spcAft>
              <a:buClr>
                <a:schemeClr val="lt1"/>
              </a:buClr>
              <a:buSzPts val="1400"/>
              <a:buNone/>
              <a:defRPr>
                <a:solidFill>
                  <a:schemeClr val="lt1"/>
                </a:solidFill>
              </a:defRPr>
            </a:lvl7pPr>
            <a:lvl8pPr lvl="7" algn="ctr">
              <a:lnSpc>
                <a:spcPct val="100000"/>
              </a:lnSpc>
              <a:spcBef>
                <a:spcPts val="0"/>
              </a:spcBef>
              <a:spcAft>
                <a:spcPts val="0"/>
              </a:spcAft>
              <a:buClr>
                <a:schemeClr val="lt1"/>
              </a:buClr>
              <a:buSzPts val="1400"/>
              <a:buNone/>
              <a:defRPr>
                <a:solidFill>
                  <a:schemeClr val="lt1"/>
                </a:solidFill>
              </a:defRPr>
            </a:lvl8pPr>
            <a:lvl9pPr lvl="8" algn="ctr">
              <a:lnSpc>
                <a:spcPct val="100000"/>
              </a:lnSpc>
              <a:spcBef>
                <a:spcPts val="0"/>
              </a:spcBef>
              <a:spcAft>
                <a:spcPts val="0"/>
              </a:spcAft>
              <a:buClr>
                <a:schemeClr val="lt1"/>
              </a:buClr>
              <a:buSzPts val="1400"/>
              <a:buNone/>
              <a:defRPr>
                <a:solidFill>
                  <a:schemeClr val="lt1"/>
                </a:solidFill>
              </a:defRPr>
            </a:lvl9pPr>
          </a:lstStyle>
          <a:p/>
        </p:txBody>
      </p:sp>
      <p:sp>
        <p:nvSpPr>
          <p:cNvPr id="152" name="Google Shape;152;p23"/>
          <p:cNvSpPr txBox="1"/>
          <p:nvPr>
            <p:ph idx="2" type="subTitle"/>
          </p:nvPr>
        </p:nvSpPr>
        <p:spPr>
          <a:xfrm>
            <a:off x="4675873" y="3851753"/>
            <a:ext cx="3100800" cy="990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1400"/>
              <a:buNone/>
              <a:defRPr>
                <a:solidFill>
                  <a:schemeClr val="lt1"/>
                </a:solidFill>
              </a:defRPr>
            </a:lvl2pPr>
            <a:lvl3pPr lvl="2" algn="ctr">
              <a:lnSpc>
                <a:spcPct val="100000"/>
              </a:lnSpc>
              <a:spcBef>
                <a:spcPts val="0"/>
              </a:spcBef>
              <a:spcAft>
                <a:spcPts val="0"/>
              </a:spcAft>
              <a:buClr>
                <a:schemeClr val="lt1"/>
              </a:buClr>
              <a:buSzPts val="1400"/>
              <a:buNone/>
              <a:defRPr>
                <a:solidFill>
                  <a:schemeClr val="lt1"/>
                </a:solidFill>
              </a:defRPr>
            </a:lvl3pPr>
            <a:lvl4pPr lvl="3" algn="ctr">
              <a:lnSpc>
                <a:spcPct val="100000"/>
              </a:lnSpc>
              <a:spcBef>
                <a:spcPts val="0"/>
              </a:spcBef>
              <a:spcAft>
                <a:spcPts val="0"/>
              </a:spcAft>
              <a:buClr>
                <a:schemeClr val="lt1"/>
              </a:buClr>
              <a:buSzPts val="1400"/>
              <a:buNone/>
              <a:defRPr>
                <a:solidFill>
                  <a:schemeClr val="lt1"/>
                </a:solidFill>
              </a:defRPr>
            </a:lvl4pPr>
            <a:lvl5pPr lvl="4" algn="ctr">
              <a:lnSpc>
                <a:spcPct val="100000"/>
              </a:lnSpc>
              <a:spcBef>
                <a:spcPts val="0"/>
              </a:spcBef>
              <a:spcAft>
                <a:spcPts val="0"/>
              </a:spcAft>
              <a:buClr>
                <a:schemeClr val="lt1"/>
              </a:buClr>
              <a:buSzPts val="1400"/>
              <a:buNone/>
              <a:defRPr>
                <a:solidFill>
                  <a:schemeClr val="lt1"/>
                </a:solidFill>
              </a:defRPr>
            </a:lvl5pPr>
            <a:lvl6pPr lvl="5" algn="ctr">
              <a:lnSpc>
                <a:spcPct val="100000"/>
              </a:lnSpc>
              <a:spcBef>
                <a:spcPts val="0"/>
              </a:spcBef>
              <a:spcAft>
                <a:spcPts val="0"/>
              </a:spcAft>
              <a:buClr>
                <a:schemeClr val="lt1"/>
              </a:buClr>
              <a:buSzPts val="1400"/>
              <a:buNone/>
              <a:defRPr>
                <a:solidFill>
                  <a:schemeClr val="lt1"/>
                </a:solidFill>
              </a:defRPr>
            </a:lvl6pPr>
            <a:lvl7pPr lvl="6" algn="ctr">
              <a:lnSpc>
                <a:spcPct val="100000"/>
              </a:lnSpc>
              <a:spcBef>
                <a:spcPts val="0"/>
              </a:spcBef>
              <a:spcAft>
                <a:spcPts val="0"/>
              </a:spcAft>
              <a:buClr>
                <a:schemeClr val="lt1"/>
              </a:buClr>
              <a:buSzPts val="1400"/>
              <a:buNone/>
              <a:defRPr>
                <a:solidFill>
                  <a:schemeClr val="lt1"/>
                </a:solidFill>
              </a:defRPr>
            </a:lvl7pPr>
            <a:lvl8pPr lvl="7" algn="ctr">
              <a:lnSpc>
                <a:spcPct val="100000"/>
              </a:lnSpc>
              <a:spcBef>
                <a:spcPts val="0"/>
              </a:spcBef>
              <a:spcAft>
                <a:spcPts val="0"/>
              </a:spcAft>
              <a:buClr>
                <a:schemeClr val="lt1"/>
              </a:buClr>
              <a:buSzPts val="1400"/>
              <a:buNone/>
              <a:defRPr>
                <a:solidFill>
                  <a:schemeClr val="lt1"/>
                </a:solidFill>
              </a:defRPr>
            </a:lvl8pPr>
            <a:lvl9pPr lvl="8" algn="ctr">
              <a:lnSpc>
                <a:spcPct val="100000"/>
              </a:lnSpc>
              <a:spcBef>
                <a:spcPts val="0"/>
              </a:spcBef>
              <a:spcAft>
                <a:spcPts val="0"/>
              </a:spcAft>
              <a:buClr>
                <a:schemeClr val="lt1"/>
              </a:buClr>
              <a:buSzPts val="1400"/>
              <a:buNone/>
              <a:defRPr>
                <a:solidFill>
                  <a:schemeClr val="lt1"/>
                </a:solidFill>
              </a:defRPr>
            </a:lvl9pPr>
          </a:lstStyle>
          <a:p/>
        </p:txBody>
      </p:sp>
      <p:sp>
        <p:nvSpPr>
          <p:cNvPr id="153" name="Google Shape;153;p23"/>
          <p:cNvSpPr txBox="1"/>
          <p:nvPr>
            <p:ph type="title"/>
          </p:nvPr>
        </p:nvSpPr>
        <p:spPr>
          <a:xfrm>
            <a:off x="1850627" y="3553050"/>
            <a:ext cx="2134200" cy="308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1pPr>
            <a:lvl2pPr lvl="1"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2pPr>
            <a:lvl3pPr lvl="2"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3pPr>
            <a:lvl4pPr lvl="3"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4pPr>
            <a:lvl5pPr lvl="4"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5pPr>
            <a:lvl6pPr lvl="5"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6pPr>
            <a:lvl7pPr lvl="6"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7pPr>
            <a:lvl8pPr lvl="7"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8pPr>
            <a:lvl9pPr lvl="8"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9pPr>
          </a:lstStyle>
          <a:p/>
        </p:txBody>
      </p:sp>
      <p:sp>
        <p:nvSpPr>
          <p:cNvPr id="154" name="Google Shape;154;p23"/>
          <p:cNvSpPr txBox="1"/>
          <p:nvPr>
            <p:ph idx="3" type="title"/>
          </p:nvPr>
        </p:nvSpPr>
        <p:spPr>
          <a:xfrm>
            <a:off x="5159173" y="3553050"/>
            <a:ext cx="2134200" cy="308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1pPr>
            <a:lvl2pPr lvl="1"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2pPr>
            <a:lvl3pPr lvl="2"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3pPr>
            <a:lvl4pPr lvl="3"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4pPr>
            <a:lvl5pPr lvl="4"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5pPr>
            <a:lvl6pPr lvl="5"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6pPr>
            <a:lvl7pPr lvl="6"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7pPr>
            <a:lvl8pPr lvl="7"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8pPr>
            <a:lvl9pPr lvl="8"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9pPr>
          </a:lstStyle>
          <a:p/>
        </p:txBody>
      </p:sp>
      <p:sp>
        <p:nvSpPr>
          <p:cNvPr id="155" name="Google Shape;155;p23"/>
          <p:cNvSpPr txBox="1"/>
          <p:nvPr>
            <p:ph idx="4" type="title"/>
          </p:nvPr>
        </p:nvSpPr>
        <p:spPr>
          <a:xfrm>
            <a:off x="713225" y="530725"/>
            <a:ext cx="5768100" cy="528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1"/>
              </a:buClr>
              <a:buSzPts val="2300"/>
              <a:buFont typeface="Montserrat"/>
              <a:buNone/>
              <a:defRPr sz="2600">
                <a:solidFill>
                  <a:schemeClr val="dk1"/>
                </a:solidFill>
                <a:latin typeface="Montserrat"/>
                <a:ea typeface="Montserrat"/>
                <a:cs typeface="Montserrat"/>
                <a:sym typeface="Montserrat"/>
              </a:defRPr>
            </a:lvl1pPr>
            <a:lvl2pPr lvl="1" algn="l">
              <a:lnSpc>
                <a:spcPct val="100000"/>
              </a:lnSpc>
              <a:spcBef>
                <a:spcPts val="0"/>
              </a:spcBef>
              <a:spcAft>
                <a:spcPts val="0"/>
              </a:spcAft>
              <a:buClr>
                <a:schemeClr val="dk1"/>
              </a:buClr>
              <a:buSzPts val="3000"/>
              <a:buNone/>
              <a:defRPr>
                <a:solidFill>
                  <a:schemeClr val="dk1"/>
                </a:solidFill>
              </a:defRPr>
            </a:lvl2pPr>
            <a:lvl3pPr lvl="2" algn="l">
              <a:lnSpc>
                <a:spcPct val="100000"/>
              </a:lnSpc>
              <a:spcBef>
                <a:spcPts val="0"/>
              </a:spcBef>
              <a:spcAft>
                <a:spcPts val="0"/>
              </a:spcAft>
              <a:buClr>
                <a:schemeClr val="dk1"/>
              </a:buClr>
              <a:buSzPts val="3000"/>
              <a:buNone/>
              <a:defRPr>
                <a:solidFill>
                  <a:schemeClr val="dk1"/>
                </a:solidFill>
              </a:defRPr>
            </a:lvl3pPr>
            <a:lvl4pPr lvl="3" algn="l">
              <a:lnSpc>
                <a:spcPct val="100000"/>
              </a:lnSpc>
              <a:spcBef>
                <a:spcPts val="0"/>
              </a:spcBef>
              <a:spcAft>
                <a:spcPts val="0"/>
              </a:spcAft>
              <a:buClr>
                <a:schemeClr val="dk1"/>
              </a:buClr>
              <a:buSzPts val="3000"/>
              <a:buNone/>
              <a:defRPr>
                <a:solidFill>
                  <a:schemeClr val="dk1"/>
                </a:solidFill>
              </a:defRPr>
            </a:lvl4pPr>
            <a:lvl5pPr lvl="4" algn="l">
              <a:lnSpc>
                <a:spcPct val="100000"/>
              </a:lnSpc>
              <a:spcBef>
                <a:spcPts val="0"/>
              </a:spcBef>
              <a:spcAft>
                <a:spcPts val="0"/>
              </a:spcAft>
              <a:buClr>
                <a:schemeClr val="dk1"/>
              </a:buClr>
              <a:buSzPts val="3000"/>
              <a:buNone/>
              <a:defRPr>
                <a:solidFill>
                  <a:schemeClr val="dk1"/>
                </a:solidFill>
              </a:defRPr>
            </a:lvl5pPr>
            <a:lvl6pPr lvl="5" algn="l">
              <a:lnSpc>
                <a:spcPct val="100000"/>
              </a:lnSpc>
              <a:spcBef>
                <a:spcPts val="0"/>
              </a:spcBef>
              <a:spcAft>
                <a:spcPts val="0"/>
              </a:spcAft>
              <a:buClr>
                <a:schemeClr val="dk1"/>
              </a:buClr>
              <a:buSzPts val="3000"/>
              <a:buNone/>
              <a:defRPr>
                <a:solidFill>
                  <a:schemeClr val="dk1"/>
                </a:solidFill>
              </a:defRPr>
            </a:lvl6pPr>
            <a:lvl7pPr lvl="6" algn="l">
              <a:lnSpc>
                <a:spcPct val="100000"/>
              </a:lnSpc>
              <a:spcBef>
                <a:spcPts val="0"/>
              </a:spcBef>
              <a:spcAft>
                <a:spcPts val="0"/>
              </a:spcAft>
              <a:buClr>
                <a:schemeClr val="dk1"/>
              </a:buClr>
              <a:buSzPts val="3000"/>
              <a:buNone/>
              <a:defRPr>
                <a:solidFill>
                  <a:schemeClr val="dk1"/>
                </a:solidFill>
              </a:defRPr>
            </a:lvl7pPr>
            <a:lvl8pPr lvl="7" algn="l">
              <a:lnSpc>
                <a:spcPct val="100000"/>
              </a:lnSpc>
              <a:spcBef>
                <a:spcPts val="0"/>
              </a:spcBef>
              <a:spcAft>
                <a:spcPts val="0"/>
              </a:spcAft>
              <a:buClr>
                <a:schemeClr val="dk1"/>
              </a:buClr>
              <a:buSzPts val="3000"/>
              <a:buNone/>
              <a:defRPr>
                <a:solidFill>
                  <a:schemeClr val="dk1"/>
                </a:solidFill>
              </a:defRPr>
            </a:lvl8pPr>
            <a:lvl9pPr lvl="8" algn="l">
              <a:lnSpc>
                <a:spcPct val="100000"/>
              </a:lnSpc>
              <a:spcBef>
                <a:spcPts val="0"/>
              </a:spcBef>
              <a:spcAft>
                <a:spcPts val="0"/>
              </a:spcAft>
              <a:buClr>
                <a:schemeClr val="dk1"/>
              </a:buClr>
              <a:buSzPts val="3000"/>
              <a:buNone/>
              <a:defRPr>
                <a:solidFill>
                  <a:schemeClr val="dk1"/>
                </a:solidFill>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o título " type="titleOnly">
  <p:cSld name="TITLE_ONLY">
    <p:spTree>
      <p:nvGrpSpPr>
        <p:cNvPr id="156" name="Shape 156"/>
        <p:cNvGrpSpPr/>
        <p:nvPr/>
      </p:nvGrpSpPr>
      <p:grpSpPr>
        <a:xfrm>
          <a:off x="0" y="0"/>
          <a:ext cx="0" cy="0"/>
          <a:chOff x="0" y="0"/>
          <a:chExt cx="0" cy="0"/>
        </a:xfrm>
      </p:grpSpPr>
      <p:sp>
        <p:nvSpPr>
          <p:cNvPr id="157" name="Google Shape;157;p24"/>
          <p:cNvSpPr txBox="1"/>
          <p:nvPr>
            <p:ph type="title"/>
          </p:nvPr>
        </p:nvSpPr>
        <p:spPr>
          <a:xfrm>
            <a:off x="713225" y="530725"/>
            <a:ext cx="5768100" cy="528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1"/>
              </a:buClr>
              <a:buSzPts val="2300"/>
              <a:buFont typeface="Montserrat"/>
              <a:buNone/>
              <a:defRPr sz="2600">
                <a:solidFill>
                  <a:schemeClr val="dk1"/>
                </a:solidFill>
                <a:latin typeface="Montserrat"/>
                <a:ea typeface="Montserrat"/>
                <a:cs typeface="Montserrat"/>
                <a:sym typeface="Montserrat"/>
              </a:defRPr>
            </a:lvl1pPr>
            <a:lvl2pPr lvl="1" algn="l">
              <a:lnSpc>
                <a:spcPct val="100000"/>
              </a:lnSpc>
              <a:spcBef>
                <a:spcPts val="0"/>
              </a:spcBef>
              <a:spcAft>
                <a:spcPts val="0"/>
              </a:spcAft>
              <a:buClr>
                <a:schemeClr val="dk2"/>
              </a:buClr>
              <a:buSzPts val="3000"/>
              <a:buNone/>
              <a:defRPr>
                <a:solidFill>
                  <a:schemeClr val="dk2"/>
                </a:solidFill>
              </a:defRPr>
            </a:lvl2pPr>
            <a:lvl3pPr lvl="2" algn="l">
              <a:lnSpc>
                <a:spcPct val="100000"/>
              </a:lnSpc>
              <a:spcBef>
                <a:spcPts val="0"/>
              </a:spcBef>
              <a:spcAft>
                <a:spcPts val="0"/>
              </a:spcAft>
              <a:buClr>
                <a:schemeClr val="dk2"/>
              </a:buClr>
              <a:buSzPts val="3000"/>
              <a:buNone/>
              <a:defRPr>
                <a:solidFill>
                  <a:schemeClr val="dk2"/>
                </a:solidFill>
              </a:defRPr>
            </a:lvl3pPr>
            <a:lvl4pPr lvl="3" algn="l">
              <a:lnSpc>
                <a:spcPct val="100000"/>
              </a:lnSpc>
              <a:spcBef>
                <a:spcPts val="0"/>
              </a:spcBef>
              <a:spcAft>
                <a:spcPts val="0"/>
              </a:spcAft>
              <a:buClr>
                <a:schemeClr val="dk2"/>
              </a:buClr>
              <a:buSzPts val="3000"/>
              <a:buNone/>
              <a:defRPr>
                <a:solidFill>
                  <a:schemeClr val="dk2"/>
                </a:solidFill>
              </a:defRPr>
            </a:lvl4pPr>
            <a:lvl5pPr lvl="4" algn="l">
              <a:lnSpc>
                <a:spcPct val="100000"/>
              </a:lnSpc>
              <a:spcBef>
                <a:spcPts val="0"/>
              </a:spcBef>
              <a:spcAft>
                <a:spcPts val="0"/>
              </a:spcAft>
              <a:buClr>
                <a:schemeClr val="dk2"/>
              </a:buClr>
              <a:buSzPts val="3000"/>
              <a:buNone/>
              <a:defRPr>
                <a:solidFill>
                  <a:schemeClr val="dk2"/>
                </a:solidFill>
              </a:defRPr>
            </a:lvl5pPr>
            <a:lvl6pPr lvl="5" algn="l">
              <a:lnSpc>
                <a:spcPct val="100000"/>
              </a:lnSpc>
              <a:spcBef>
                <a:spcPts val="0"/>
              </a:spcBef>
              <a:spcAft>
                <a:spcPts val="0"/>
              </a:spcAft>
              <a:buClr>
                <a:schemeClr val="dk2"/>
              </a:buClr>
              <a:buSzPts val="3000"/>
              <a:buNone/>
              <a:defRPr>
                <a:solidFill>
                  <a:schemeClr val="dk2"/>
                </a:solidFill>
              </a:defRPr>
            </a:lvl6pPr>
            <a:lvl7pPr lvl="6" algn="l">
              <a:lnSpc>
                <a:spcPct val="100000"/>
              </a:lnSpc>
              <a:spcBef>
                <a:spcPts val="0"/>
              </a:spcBef>
              <a:spcAft>
                <a:spcPts val="0"/>
              </a:spcAft>
              <a:buClr>
                <a:schemeClr val="dk2"/>
              </a:buClr>
              <a:buSzPts val="3000"/>
              <a:buNone/>
              <a:defRPr>
                <a:solidFill>
                  <a:schemeClr val="dk2"/>
                </a:solidFill>
              </a:defRPr>
            </a:lvl7pPr>
            <a:lvl8pPr lvl="7" algn="l">
              <a:lnSpc>
                <a:spcPct val="100000"/>
              </a:lnSpc>
              <a:spcBef>
                <a:spcPts val="0"/>
              </a:spcBef>
              <a:spcAft>
                <a:spcPts val="0"/>
              </a:spcAft>
              <a:buClr>
                <a:schemeClr val="dk2"/>
              </a:buClr>
              <a:buSzPts val="3000"/>
              <a:buNone/>
              <a:defRPr>
                <a:solidFill>
                  <a:schemeClr val="dk2"/>
                </a:solidFill>
              </a:defRPr>
            </a:lvl8pPr>
            <a:lvl9pPr lvl="8" algn="l">
              <a:lnSpc>
                <a:spcPct val="100000"/>
              </a:lnSpc>
              <a:spcBef>
                <a:spcPts val="0"/>
              </a:spcBef>
              <a:spcAft>
                <a:spcPts val="0"/>
              </a:spcAft>
              <a:buClr>
                <a:schemeClr val="dk2"/>
              </a:buClr>
              <a:buSzPts val="3000"/>
              <a:buNone/>
              <a:defRPr>
                <a:solidFill>
                  <a:schemeClr val="dk2"/>
                </a:solidFill>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dk1"/>
        </a:solidFill>
      </p:bgPr>
    </p:bg>
    <p:spTree>
      <p:nvGrpSpPr>
        <p:cNvPr id="158" name="Shape 158"/>
        <p:cNvGrpSpPr/>
        <p:nvPr/>
      </p:nvGrpSpPr>
      <p:grpSpPr>
        <a:xfrm>
          <a:off x="0" y="0"/>
          <a:ext cx="0" cy="0"/>
          <a:chOff x="0" y="0"/>
          <a:chExt cx="0" cy="0"/>
        </a:xfrm>
      </p:grpSpPr>
      <p:sp>
        <p:nvSpPr>
          <p:cNvPr id="159" name="Google Shape;159;p25"/>
          <p:cNvSpPr txBox="1"/>
          <p:nvPr>
            <p:ph type="title"/>
          </p:nvPr>
        </p:nvSpPr>
        <p:spPr>
          <a:xfrm>
            <a:off x="3781050" y="951300"/>
            <a:ext cx="4629900" cy="29361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Clr>
                <a:schemeClr val="lt1"/>
              </a:buClr>
              <a:buSzPts val="5500"/>
              <a:buFont typeface="Montserrat"/>
              <a:buNone/>
              <a:defRPr sz="5500">
                <a:solidFill>
                  <a:schemeClr val="lt1"/>
                </a:solidFill>
                <a:latin typeface="Montserrat"/>
                <a:ea typeface="Montserrat"/>
                <a:cs typeface="Montserrat"/>
                <a:sym typeface="Montserrat"/>
              </a:defRPr>
            </a:lvl1pPr>
            <a:lvl2pPr lvl="1" algn="r">
              <a:lnSpc>
                <a:spcPct val="100000"/>
              </a:lnSpc>
              <a:spcBef>
                <a:spcPts val="0"/>
              </a:spcBef>
              <a:spcAft>
                <a:spcPts val="0"/>
              </a:spcAft>
              <a:buClr>
                <a:schemeClr val="lt1"/>
              </a:buClr>
              <a:buSzPts val="5500"/>
              <a:buNone/>
              <a:defRPr sz="5500">
                <a:solidFill>
                  <a:schemeClr val="lt1"/>
                </a:solidFill>
              </a:defRPr>
            </a:lvl2pPr>
            <a:lvl3pPr lvl="2" algn="r">
              <a:lnSpc>
                <a:spcPct val="100000"/>
              </a:lnSpc>
              <a:spcBef>
                <a:spcPts val="0"/>
              </a:spcBef>
              <a:spcAft>
                <a:spcPts val="0"/>
              </a:spcAft>
              <a:buClr>
                <a:schemeClr val="lt1"/>
              </a:buClr>
              <a:buSzPts val="5500"/>
              <a:buNone/>
              <a:defRPr sz="5500">
                <a:solidFill>
                  <a:schemeClr val="lt1"/>
                </a:solidFill>
              </a:defRPr>
            </a:lvl3pPr>
            <a:lvl4pPr lvl="3" algn="r">
              <a:lnSpc>
                <a:spcPct val="100000"/>
              </a:lnSpc>
              <a:spcBef>
                <a:spcPts val="0"/>
              </a:spcBef>
              <a:spcAft>
                <a:spcPts val="0"/>
              </a:spcAft>
              <a:buClr>
                <a:schemeClr val="lt1"/>
              </a:buClr>
              <a:buSzPts val="5500"/>
              <a:buNone/>
              <a:defRPr sz="5500">
                <a:solidFill>
                  <a:schemeClr val="lt1"/>
                </a:solidFill>
              </a:defRPr>
            </a:lvl4pPr>
            <a:lvl5pPr lvl="4" algn="r">
              <a:lnSpc>
                <a:spcPct val="100000"/>
              </a:lnSpc>
              <a:spcBef>
                <a:spcPts val="0"/>
              </a:spcBef>
              <a:spcAft>
                <a:spcPts val="0"/>
              </a:spcAft>
              <a:buClr>
                <a:schemeClr val="lt1"/>
              </a:buClr>
              <a:buSzPts val="5500"/>
              <a:buNone/>
              <a:defRPr sz="5500">
                <a:solidFill>
                  <a:schemeClr val="lt1"/>
                </a:solidFill>
              </a:defRPr>
            </a:lvl5pPr>
            <a:lvl6pPr lvl="5" algn="r">
              <a:lnSpc>
                <a:spcPct val="100000"/>
              </a:lnSpc>
              <a:spcBef>
                <a:spcPts val="0"/>
              </a:spcBef>
              <a:spcAft>
                <a:spcPts val="0"/>
              </a:spcAft>
              <a:buClr>
                <a:schemeClr val="lt1"/>
              </a:buClr>
              <a:buSzPts val="5500"/>
              <a:buNone/>
              <a:defRPr sz="5500">
                <a:solidFill>
                  <a:schemeClr val="lt1"/>
                </a:solidFill>
              </a:defRPr>
            </a:lvl6pPr>
            <a:lvl7pPr lvl="6" algn="r">
              <a:lnSpc>
                <a:spcPct val="100000"/>
              </a:lnSpc>
              <a:spcBef>
                <a:spcPts val="0"/>
              </a:spcBef>
              <a:spcAft>
                <a:spcPts val="0"/>
              </a:spcAft>
              <a:buClr>
                <a:schemeClr val="lt1"/>
              </a:buClr>
              <a:buSzPts val="5500"/>
              <a:buNone/>
              <a:defRPr sz="5500">
                <a:solidFill>
                  <a:schemeClr val="lt1"/>
                </a:solidFill>
              </a:defRPr>
            </a:lvl7pPr>
            <a:lvl8pPr lvl="7" algn="r">
              <a:lnSpc>
                <a:spcPct val="100000"/>
              </a:lnSpc>
              <a:spcBef>
                <a:spcPts val="0"/>
              </a:spcBef>
              <a:spcAft>
                <a:spcPts val="0"/>
              </a:spcAft>
              <a:buClr>
                <a:schemeClr val="lt1"/>
              </a:buClr>
              <a:buSzPts val="5500"/>
              <a:buNone/>
              <a:defRPr sz="5500">
                <a:solidFill>
                  <a:schemeClr val="lt1"/>
                </a:solidFill>
              </a:defRPr>
            </a:lvl8pPr>
            <a:lvl9pPr lvl="8" algn="r">
              <a:lnSpc>
                <a:spcPct val="100000"/>
              </a:lnSpc>
              <a:spcBef>
                <a:spcPts val="0"/>
              </a:spcBef>
              <a:spcAft>
                <a:spcPts val="0"/>
              </a:spcAft>
              <a:buClr>
                <a:schemeClr val="lt1"/>
              </a:buClr>
              <a:buSzPts val="5500"/>
              <a:buNone/>
              <a:defRPr sz="5500">
                <a:solidFill>
                  <a:schemeClr val="lt1"/>
                </a:solidFill>
              </a:defRPr>
            </a:lvl9pPr>
          </a:lstStyle>
          <a:p/>
        </p:txBody>
      </p:sp>
      <p:sp>
        <p:nvSpPr>
          <p:cNvPr id="160" name="Google Shape;160;p25"/>
          <p:cNvSpPr/>
          <p:nvPr/>
        </p:nvSpPr>
        <p:spPr>
          <a:xfrm>
            <a:off x="0" y="0"/>
            <a:ext cx="9144000" cy="5143500"/>
          </a:xfrm>
          <a:prstGeom prst="frame">
            <a:avLst>
              <a:gd fmla="val 3424" name="adj1"/>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27">
    <p:spTree>
      <p:nvGrpSpPr>
        <p:cNvPr id="161" name="Shape 161"/>
        <p:cNvGrpSpPr/>
        <p:nvPr/>
      </p:nvGrpSpPr>
      <p:grpSpPr>
        <a:xfrm>
          <a:off x="0" y="0"/>
          <a:ext cx="0" cy="0"/>
          <a:chOff x="0" y="0"/>
          <a:chExt cx="0" cy="0"/>
        </a:xfrm>
      </p:grpSpPr>
      <p:sp>
        <p:nvSpPr>
          <p:cNvPr id="162" name="Google Shape;162;p26"/>
          <p:cNvSpPr/>
          <p:nvPr/>
        </p:nvSpPr>
        <p:spPr>
          <a:xfrm>
            <a:off x="4629150" y="0"/>
            <a:ext cx="4514700" cy="51435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 name="Google Shape;163;p26"/>
          <p:cNvSpPr txBox="1"/>
          <p:nvPr>
            <p:ph idx="1" type="body"/>
          </p:nvPr>
        </p:nvSpPr>
        <p:spPr>
          <a:xfrm>
            <a:off x="5353050" y="1695625"/>
            <a:ext cx="2597400" cy="798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Clr>
                <a:schemeClr val="lt1"/>
              </a:buClr>
              <a:buSzPts val="1400"/>
              <a:buChar char="●"/>
              <a:defRPr sz="1400">
                <a:solidFill>
                  <a:schemeClr val="lt1"/>
                </a:solidFill>
              </a:defRPr>
            </a:lvl1pPr>
            <a:lvl2pPr indent="-317500" lvl="1" marL="914400" algn="l">
              <a:lnSpc>
                <a:spcPct val="115000"/>
              </a:lnSpc>
              <a:spcBef>
                <a:spcPts val="1600"/>
              </a:spcBef>
              <a:spcAft>
                <a:spcPts val="0"/>
              </a:spcAft>
              <a:buClr>
                <a:schemeClr val="lt1"/>
              </a:buClr>
              <a:buSzPts val="1400"/>
              <a:buChar char="○"/>
              <a:defRPr>
                <a:solidFill>
                  <a:schemeClr val="lt1"/>
                </a:solidFill>
              </a:defRPr>
            </a:lvl2pPr>
            <a:lvl3pPr indent="-317500" lvl="2" marL="1371600" algn="l">
              <a:lnSpc>
                <a:spcPct val="115000"/>
              </a:lnSpc>
              <a:spcBef>
                <a:spcPts val="1600"/>
              </a:spcBef>
              <a:spcAft>
                <a:spcPts val="0"/>
              </a:spcAft>
              <a:buClr>
                <a:schemeClr val="lt1"/>
              </a:buClr>
              <a:buSzPts val="1400"/>
              <a:buChar char="■"/>
              <a:defRPr>
                <a:solidFill>
                  <a:schemeClr val="lt1"/>
                </a:solidFill>
              </a:defRPr>
            </a:lvl3pPr>
            <a:lvl4pPr indent="-317500" lvl="3" marL="1828800" algn="l">
              <a:lnSpc>
                <a:spcPct val="115000"/>
              </a:lnSpc>
              <a:spcBef>
                <a:spcPts val="1600"/>
              </a:spcBef>
              <a:spcAft>
                <a:spcPts val="0"/>
              </a:spcAft>
              <a:buClr>
                <a:schemeClr val="lt1"/>
              </a:buClr>
              <a:buSzPts val="1400"/>
              <a:buChar char="●"/>
              <a:defRPr>
                <a:solidFill>
                  <a:schemeClr val="lt1"/>
                </a:solidFill>
              </a:defRPr>
            </a:lvl4pPr>
            <a:lvl5pPr indent="-317500" lvl="4" marL="2286000" algn="l">
              <a:lnSpc>
                <a:spcPct val="115000"/>
              </a:lnSpc>
              <a:spcBef>
                <a:spcPts val="1600"/>
              </a:spcBef>
              <a:spcAft>
                <a:spcPts val="0"/>
              </a:spcAft>
              <a:buClr>
                <a:schemeClr val="lt1"/>
              </a:buClr>
              <a:buSzPts val="1400"/>
              <a:buChar char="○"/>
              <a:defRPr>
                <a:solidFill>
                  <a:schemeClr val="lt1"/>
                </a:solidFill>
              </a:defRPr>
            </a:lvl5pPr>
            <a:lvl6pPr indent="-317500" lvl="5" marL="2743200" algn="l">
              <a:lnSpc>
                <a:spcPct val="115000"/>
              </a:lnSpc>
              <a:spcBef>
                <a:spcPts val="1600"/>
              </a:spcBef>
              <a:spcAft>
                <a:spcPts val="0"/>
              </a:spcAft>
              <a:buClr>
                <a:schemeClr val="lt1"/>
              </a:buClr>
              <a:buSzPts val="1400"/>
              <a:buChar char="■"/>
              <a:defRPr>
                <a:solidFill>
                  <a:schemeClr val="lt1"/>
                </a:solidFill>
              </a:defRPr>
            </a:lvl6pPr>
            <a:lvl7pPr indent="-317500" lvl="6" marL="3200400" algn="l">
              <a:lnSpc>
                <a:spcPct val="115000"/>
              </a:lnSpc>
              <a:spcBef>
                <a:spcPts val="1600"/>
              </a:spcBef>
              <a:spcAft>
                <a:spcPts val="0"/>
              </a:spcAft>
              <a:buClr>
                <a:schemeClr val="lt1"/>
              </a:buClr>
              <a:buSzPts val="1400"/>
              <a:buChar char="●"/>
              <a:defRPr>
                <a:solidFill>
                  <a:schemeClr val="lt1"/>
                </a:solidFill>
              </a:defRPr>
            </a:lvl7pPr>
            <a:lvl8pPr indent="-317500" lvl="7" marL="3657600" algn="l">
              <a:lnSpc>
                <a:spcPct val="115000"/>
              </a:lnSpc>
              <a:spcBef>
                <a:spcPts val="1600"/>
              </a:spcBef>
              <a:spcAft>
                <a:spcPts val="0"/>
              </a:spcAft>
              <a:buClr>
                <a:schemeClr val="lt1"/>
              </a:buClr>
              <a:buSzPts val="1400"/>
              <a:buChar char="○"/>
              <a:defRPr>
                <a:solidFill>
                  <a:schemeClr val="lt1"/>
                </a:solidFill>
              </a:defRPr>
            </a:lvl8pPr>
            <a:lvl9pPr indent="-317500" lvl="8" marL="4114800" algn="l">
              <a:lnSpc>
                <a:spcPct val="115000"/>
              </a:lnSpc>
              <a:spcBef>
                <a:spcPts val="1600"/>
              </a:spcBef>
              <a:spcAft>
                <a:spcPts val="1600"/>
              </a:spcAft>
              <a:buClr>
                <a:schemeClr val="lt1"/>
              </a:buClr>
              <a:buSzPts val="1400"/>
              <a:buChar char="■"/>
              <a:defRPr>
                <a:solidFill>
                  <a:schemeClr val="lt1"/>
                </a:solidFill>
              </a:defRPr>
            </a:lvl9pPr>
          </a:lstStyle>
          <a:p/>
        </p:txBody>
      </p:sp>
      <p:sp>
        <p:nvSpPr>
          <p:cNvPr id="164" name="Google Shape;164;p26"/>
          <p:cNvSpPr txBox="1"/>
          <p:nvPr>
            <p:ph type="title"/>
          </p:nvPr>
        </p:nvSpPr>
        <p:spPr>
          <a:xfrm>
            <a:off x="5147550" y="530725"/>
            <a:ext cx="3477900" cy="528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2300"/>
              <a:buFont typeface="Montserrat"/>
              <a:buNone/>
              <a:defRPr sz="2600">
                <a:solidFill>
                  <a:schemeClr val="lt1"/>
                </a:solidFill>
                <a:latin typeface="Montserrat"/>
                <a:ea typeface="Montserrat"/>
                <a:cs typeface="Montserrat"/>
                <a:sym typeface="Montserrat"/>
              </a:defRPr>
            </a:lvl1pPr>
            <a:lvl2pPr lvl="1" algn="l">
              <a:lnSpc>
                <a:spcPct val="100000"/>
              </a:lnSpc>
              <a:spcBef>
                <a:spcPts val="0"/>
              </a:spcBef>
              <a:spcAft>
                <a:spcPts val="0"/>
              </a:spcAft>
              <a:buClr>
                <a:schemeClr val="lt1"/>
              </a:buClr>
              <a:buSzPts val="3000"/>
              <a:buNone/>
              <a:defRPr>
                <a:solidFill>
                  <a:schemeClr val="lt1"/>
                </a:solidFill>
              </a:defRPr>
            </a:lvl2pPr>
            <a:lvl3pPr lvl="2" algn="l">
              <a:lnSpc>
                <a:spcPct val="100000"/>
              </a:lnSpc>
              <a:spcBef>
                <a:spcPts val="0"/>
              </a:spcBef>
              <a:spcAft>
                <a:spcPts val="0"/>
              </a:spcAft>
              <a:buClr>
                <a:schemeClr val="lt1"/>
              </a:buClr>
              <a:buSzPts val="3000"/>
              <a:buNone/>
              <a:defRPr>
                <a:solidFill>
                  <a:schemeClr val="lt1"/>
                </a:solidFill>
              </a:defRPr>
            </a:lvl3pPr>
            <a:lvl4pPr lvl="3" algn="l">
              <a:lnSpc>
                <a:spcPct val="100000"/>
              </a:lnSpc>
              <a:spcBef>
                <a:spcPts val="0"/>
              </a:spcBef>
              <a:spcAft>
                <a:spcPts val="0"/>
              </a:spcAft>
              <a:buClr>
                <a:schemeClr val="lt1"/>
              </a:buClr>
              <a:buSzPts val="3000"/>
              <a:buNone/>
              <a:defRPr>
                <a:solidFill>
                  <a:schemeClr val="lt1"/>
                </a:solidFill>
              </a:defRPr>
            </a:lvl4pPr>
            <a:lvl5pPr lvl="4" algn="l">
              <a:lnSpc>
                <a:spcPct val="100000"/>
              </a:lnSpc>
              <a:spcBef>
                <a:spcPts val="0"/>
              </a:spcBef>
              <a:spcAft>
                <a:spcPts val="0"/>
              </a:spcAft>
              <a:buClr>
                <a:schemeClr val="lt1"/>
              </a:buClr>
              <a:buSzPts val="3000"/>
              <a:buNone/>
              <a:defRPr>
                <a:solidFill>
                  <a:schemeClr val="lt1"/>
                </a:solidFill>
              </a:defRPr>
            </a:lvl5pPr>
            <a:lvl6pPr lvl="5" algn="l">
              <a:lnSpc>
                <a:spcPct val="100000"/>
              </a:lnSpc>
              <a:spcBef>
                <a:spcPts val="0"/>
              </a:spcBef>
              <a:spcAft>
                <a:spcPts val="0"/>
              </a:spcAft>
              <a:buClr>
                <a:schemeClr val="lt1"/>
              </a:buClr>
              <a:buSzPts val="3000"/>
              <a:buNone/>
              <a:defRPr>
                <a:solidFill>
                  <a:schemeClr val="lt1"/>
                </a:solidFill>
              </a:defRPr>
            </a:lvl6pPr>
            <a:lvl7pPr lvl="6" algn="l">
              <a:lnSpc>
                <a:spcPct val="100000"/>
              </a:lnSpc>
              <a:spcBef>
                <a:spcPts val="0"/>
              </a:spcBef>
              <a:spcAft>
                <a:spcPts val="0"/>
              </a:spcAft>
              <a:buClr>
                <a:schemeClr val="lt1"/>
              </a:buClr>
              <a:buSzPts val="3000"/>
              <a:buNone/>
              <a:defRPr>
                <a:solidFill>
                  <a:schemeClr val="lt1"/>
                </a:solidFill>
              </a:defRPr>
            </a:lvl7pPr>
            <a:lvl8pPr lvl="7" algn="l">
              <a:lnSpc>
                <a:spcPct val="100000"/>
              </a:lnSpc>
              <a:spcBef>
                <a:spcPts val="0"/>
              </a:spcBef>
              <a:spcAft>
                <a:spcPts val="0"/>
              </a:spcAft>
              <a:buClr>
                <a:schemeClr val="lt1"/>
              </a:buClr>
              <a:buSzPts val="3000"/>
              <a:buNone/>
              <a:defRPr>
                <a:solidFill>
                  <a:schemeClr val="lt1"/>
                </a:solidFill>
              </a:defRPr>
            </a:lvl8pPr>
            <a:lvl9pPr lvl="8" algn="l">
              <a:lnSpc>
                <a:spcPct val="100000"/>
              </a:lnSpc>
              <a:spcBef>
                <a:spcPts val="0"/>
              </a:spcBef>
              <a:spcAft>
                <a:spcPts val="0"/>
              </a:spcAft>
              <a:buClr>
                <a:schemeClr val="lt1"/>
              </a:buClr>
              <a:buSzPts val="3000"/>
              <a:buNone/>
              <a:defRPr>
                <a:solidFill>
                  <a:schemeClr val="lt1"/>
                </a:solidFill>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18">
    <p:bg>
      <p:bgPr>
        <a:solidFill>
          <a:schemeClr val="dk1"/>
        </a:solidFill>
      </p:bgPr>
    </p:bg>
    <p:spTree>
      <p:nvGrpSpPr>
        <p:cNvPr id="165" name="Shape 165"/>
        <p:cNvGrpSpPr/>
        <p:nvPr/>
      </p:nvGrpSpPr>
      <p:grpSpPr>
        <a:xfrm>
          <a:off x="0" y="0"/>
          <a:ext cx="0" cy="0"/>
          <a:chOff x="0" y="0"/>
          <a:chExt cx="0" cy="0"/>
        </a:xfrm>
      </p:grpSpPr>
      <p:sp>
        <p:nvSpPr>
          <p:cNvPr id="166" name="Google Shape;166;p27"/>
          <p:cNvSpPr txBox="1"/>
          <p:nvPr>
            <p:ph type="title"/>
          </p:nvPr>
        </p:nvSpPr>
        <p:spPr>
          <a:xfrm>
            <a:off x="713250" y="748938"/>
            <a:ext cx="7717500" cy="1296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5500"/>
              <a:buFont typeface="Montserrat"/>
              <a:buNone/>
              <a:defRPr sz="5500">
                <a:solidFill>
                  <a:schemeClr val="lt1"/>
                </a:solidFill>
                <a:latin typeface="Montserrat"/>
                <a:ea typeface="Montserrat"/>
                <a:cs typeface="Montserrat"/>
                <a:sym typeface="Montserrat"/>
              </a:defRPr>
            </a:lvl1pPr>
            <a:lvl2pPr lvl="1" algn="l">
              <a:lnSpc>
                <a:spcPct val="100000"/>
              </a:lnSpc>
              <a:spcBef>
                <a:spcPts val="0"/>
              </a:spcBef>
              <a:spcAft>
                <a:spcPts val="0"/>
              </a:spcAft>
              <a:buClr>
                <a:schemeClr val="lt1"/>
              </a:buClr>
              <a:buSzPts val="2400"/>
              <a:buNone/>
              <a:defRPr sz="2400">
                <a:solidFill>
                  <a:schemeClr val="lt1"/>
                </a:solidFill>
              </a:defRPr>
            </a:lvl2pPr>
            <a:lvl3pPr lvl="2" algn="l">
              <a:lnSpc>
                <a:spcPct val="100000"/>
              </a:lnSpc>
              <a:spcBef>
                <a:spcPts val="0"/>
              </a:spcBef>
              <a:spcAft>
                <a:spcPts val="0"/>
              </a:spcAft>
              <a:buClr>
                <a:schemeClr val="lt1"/>
              </a:buClr>
              <a:buSzPts val="2400"/>
              <a:buNone/>
              <a:defRPr sz="2400">
                <a:solidFill>
                  <a:schemeClr val="lt1"/>
                </a:solidFill>
              </a:defRPr>
            </a:lvl3pPr>
            <a:lvl4pPr lvl="3" algn="l">
              <a:lnSpc>
                <a:spcPct val="100000"/>
              </a:lnSpc>
              <a:spcBef>
                <a:spcPts val="0"/>
              </a:spcBef>
              <a:spcAft>
                <a:spcPts val="0"/>
              </a:spcAft>
              <a:buClr>
                <a:schemeClr val="lt1"/>
              </a:buClr>
              <a:buSzPts val="2400"/>
              <a:buNone/>
              <a:defRPr sz="2400">
                <a:solidFill>
                  <a:schemeClr val="lt1"/>
                </a:solidFill>
              </a:defRPr>
            </a:lvl4pPr>
            <a:lvl5pPr lvl="4" algn="l">
              <a:lnSpc>
                <a:spcPct val="100000"/>
              </a:lnSpc>
              <a:spcBef>
                <a:spcPts val="0"/>
              </a:spcBef>
              <a:spcAft>
                <a:spcPts val="0"/>
              </a:spcAft>
              <a:buClr>
                <a:schemeClr val="lt1"/>
              </a:buClr>
              <a:buSzPts val="2400"/>
              <a:buNone/>
              <a:defRPr sz="2400">
                <a:solidFill>
                  <a:schemeClr val="lt1"/>
                </a:solidFill>
              </a:defRPr>
            </a:lvl5pPr>
            <a:lvl6pPr lvl="5" algn="l">
              <a:lnSpc>
                <a:spcPct val="100000"/>
              </a:lnSpc>
              <a:spcBef>
                <a:spcPts val="0"/>
              </a:spcBef>
              <a:spcAft>
                <a:spcPts val="0"/>
              </a:spcAft>
              <a:buClr>
                <a:schemeClr val="lt1"/>
              </a:buClr>
              <a:buSzPts val="2400"/>
              <a:buNone/>
              <a:defRPr sz="2400">
                <a:solidFill>
                  <a:schemeClr val="lt1"/>
                </a:solidFill>
              </a:defRPr>
            </a:lvl6pPr>
            <a:lvl7pPr lvl="6" algn="l">
              <a:lnSpc>
                <a:spcPct val="100000"/>
              </a:lnSpc>
              <a:spcBef>
                <a:spcPts val="0"/>
              </a:spcBef>
              <a:spcAft>
                <a:spcPts val="0"/>
              </a:spcAft>
              <a:buClr>
                <a:schemeClr val="lt1"/>
              </a:buClr>
              <a:buSzPts val="2400"/>
              <a:buNone/>
              <a:defRPr sz="2400">
                <a:solidFill>
                  <a:schemeClr val="lt1"/>
                </a:solidFill>
              </a:defRPr>
            </a:lvl7pPr>
            <a:lvl8pPr lvl="7" algn="l">
              <a:lnSpc>
                <a:spcPct val="100000"/>
              </a:lnSpc>
              <a:spcBef>
                <a:spcPts val="0"/>
              </a:spcBef>
              <a:spcAft>
                <a:spcPts val="0"/>
              </a:spcAft>
              <a:buClr>
                <a:schemeClr val="lt1"/>
              </a:buClr>
              <a:buSzPts val="2400"/>
              <a:buNone/>
              <a:defRPr sz="2400">
                <a:solidFill>
                  <a:schemeClr val="lt1"/>
                </a:solidFill>
              </a:defRPr>
            </a:lvl8pPr>
            <a:lvl9pPr lvl="8" algn="l">
              <a:lnSpc>
                <a:spcPct val="100000"/>
              </a:lnSpc>
              <a:spcBef>
                <a:spcPts val="0"/>
              </a:spcBef>
              <a:spcAft>
                <a:spcPts val="0"/>
              </a:spcAft>
              <a:buClr>
                <a:schemeClr val="lt1"/>
              </a:buClr>
              <a:buSzPts val="2400"/>
              <a:buNone/>
              <a:defRPr sz="2400">
                <a:solidFill>
                  <a:schemeClr val="lt1"/>
                </a:solidFill>
              </a:defRPr>
            </a:lvl9pPr>
          </a:lstStyle>
          <a:p/>
        </p:txBody>
      </p:sp>
      <p:sp>
        <p:nvSpPr>
          <p:cNvPr id="167" name="Google Shape;167;p27"/>
          <p:cNvSpPr txBox="1"/>
          <p:nvPr>
            <p:ph idx="1" type="body"/>
          </p:nvPr>
        </p:nvSpPr>
        <p:spPr>
          <a:xfrm>
            <a:off x="713250" y="1958710"/>
            <a:ext cx="3007500" cy="1224000"/>
          </a:xfrm>
          <a:prstGeom prst="rect">
            <a:avLst/>
          </a:prstGeom>
          <a:noFill/>
          <a:ln>
            <a:noFill/>
          </a:ln>
        </p:spPr>
        <p:txBody>
          <a:bodyPr anchorCtr="0" anchor="t" bIns="91425" lIns="91425" spcFirstLastPara="1" rIns="91425" wrap="square" tIns="91425">
            <a:noAutofit/>
          </a:bodyPr>
          <a:lstStyle>
            <a:lvl1pPr indent="-304800" lvl="0" marL="457200" algn="l">
              <a:lnSpc>
                <a:spcPct val="100000"/>
              </a:lnSpc>
              <a:spcBef>
                <a:spcPts val="0"/>
              </a:spcBef>
              <a:spcAft>
                <a:spcPts val="0"/>
              </a:spcAft>
              <a:buClr>
                <a:schemeClr val="lt1"/>
              </a:buClr>
              <a:buSzPts val="1200"/>
              <a:buChar char="●"/>
              <a:defRPr sz="1400">
                <a:solidFill>
                  <a:schemeClr val="lt1"/>
                </a:solidFill>
              </a:defRPr>
            </a:lvl1pPr>
            <a:lvl2pPr indent="-304800" lvl="1" marL="914400" algn="l">
              <a:lnSpc>
                <a:spcPct val="115000"/>
              </a:lnSpc>
              <a:spcBef>
                <a:spcPts val="1600"/>
              </a:spcBef>
              <a:spcAft>
                <a:spcPts val="0"/>
              </a:spcAft>
              <a:buClr>
                <a:schemeClr val="lt1"/>
              </a:buClr>
              <a:buSzPts val="1200"/>
              <a:buChar char="○"/>
              <a:defRPr sz="1200">
                <a:solidFill>
                  <a:schemeClr val="lt1"/>
                </a:solidFill>
              </a:defRPr>
            </a:lvl2pPr>
            <a:lvl3pPr indent="-304800" lvl="2" marL="1371600" algn="l">
              <a:lnSpc>
                <a:spcPct val="115000"/>
              </a:lnSpc>
              <a:spcBef>
                <a:spcPts val="1600"/>
              </a:spcBef>
              <a:spcAft>
                <a:spcPts val="0"/>
              </a:spcAft>
              <a:buClr>
                <a:schemeClr val="lt1"/>
              </a:buClr>
              <a:buSzPts val="1200"/>
              <a:buChar char="■"/>
              <a:defRPr sz="1200">
                <a:solidFill>
                  <a:schemeClr val="lt1"/>
                </a:solidFill>
              </a:defRPr>
            </a:lvl3pPr>
            <a:lvl4pPr indent="-304800" lvl="3" marL="1828800" algn="l">
              <a:lnSpc>
                <a:spcPct val="115000"/>
              </a:lnSpc>
              <a:spcBef>
                <a:spcPts val="1600"/>
              </a:spcBef>
              <a:spcAft>
                <a:spcPts val="0"/>
              </a:spcAft>
              <a:buClr>
                <a:schemeClr val="lt1"/>
              </a:buClr>
              <a:buSzPts val="1200"/>
              <a:buChar char="●"/>
              <a:defRPr sz="1200">
                <a:solidFill>
                  <a:schemeClr val="lt1"/>
                </a:solidFill>
              </a:defRPr>
            </a:lvl4pPr>
            <a:lvl5pPr indent="-304800" lvl="4" marL="2286000" algn="l">
              <a:lnSpc>
                <a:spcPct val="115000"/>
              </a:lnSpc>
              <a:spcBef>
                <a:spcPts val="1600"/>
              </a:spcBef>
              <a:spcAft>
                <a:spcPts val="0"/>
              </a:spcAft>
              <a:buClr>
                <a:schemeClr val="lt1"/>
              </a:buClr>
              <a:buSzPts val="1200"/>
              <a:buChar char="○"/>
              <a:defRPr sz="1200">
                <a:solidFill>
                  <a:schemeClr val="lt1"/>
                </a:solidFill>
              </a:defRPr>
            </a:lvl5pPr>
            <a:lvl6pPr indent="-304800" lvl="5" marL="2743200" algn="l">
              <a:lnSpc>
                <a:spcPct val="115000"/>
              </a:lnSpc>
              <a:spcBef>
                <a:spcPts val="1600"/>
              </a:spcBef>
              <a:spcAft>
                <a:spcPts val="0"/>
              </a:spcAft>
              <a:buClr>
                <a:schemeClr val="lt1"/>
              </a:buClr>
              <a:buSzPts val="1200"/>
              <a:buChar char="■"/>
              <a:defRPr sz="1200">
                <a:solidFill>
                  <a:schemeClr val="lt1"/>
                </a:solidFill>
              </a:defRPr>
            </a:lvl6pPr>
            <a:lvl7pPr indent="-304800" lvl="6" marL="3200400" algn="l">
              <a:lnSpc>
                <a:spcPct val="115000"/>
              </a:lnSpc>
              <a:spcBef>
                <a:spcPts val="1600"/>
              </a:spcBef>
              <a:spcAft>
                <a:spcPts val="0"/>
              </a:spcAft>
              <a:buClr>
                <a:schemeClr val="lt1"/>
              </a:buClr>
              <a:buSzPts val="1200"/>
              <a:buChar char="●"/>
              <a:defRPr sz="1200">
                <a:solidFill>
                  <a:schemeClr val="lt1"/>
                </a:solidFill>
              </a:defRPr>
            </a:lvl7pPr>
            <a:lvl8pPr indent="-304800" lvl="7" marL="3657600" algn="l">
              <a:lnSpc>
                <a:spcPct val="115000"/>
              </a:lnSpc>
              <a:spcBef>
                <a:spcPts val="1600"/>
              </a:spcBef>
              <a:spcAft>
                <a:spcPts val="0"/>
              </a:spcAft>
              <a:buClr>
                <a:schemeClr val="lt1"/>
              </a:buClr>
              <a:buSzPts val="1200"/>
              <a:buChar char="○"/>
              <a:defRPr sz="1200">
                <a:solidFill>
                  <a:schemeClr val="lt1"/>
                </a:solidFill>
              </a:defRPr>
            </a:lvl8pPr>
            <a:lvl9pPr indent="-304800" lvl="8" marL="4114800" algn="l">
              <a:lnSpc>
                <a:spcPct val="115000"/>
              </a:lnSpc>
              <a:spcBef>
                <a:spcPts val="1600"/>
              </a:spcBef>
              <a:spcAft>
                <a:spcPts val="1600"/>
              </a:spcAft>
              <a:buClr>
                <a:schemeClr val="lt1"/>
              </a:buClr>
              <a:buSzPts val="1200"/>
              <a:buChar char="■"/>
              <a:defRPr sz="1200">
                <a:solidFill>
                  <a:schemeClr val="lt1"/>
                </a:solidFill>
              </a:defRPr>
            </a:lvl9pPr>
          </a:lstStyle>
          <a:p/>
        </p:txBody>
      </p:sp>
      <p:sp>
        <p:nvSpPr>
          <p:cNvPr id="168" name="Google Shape;168;p27"/>
          <p:cNvSpPr txBox="1"/>
          <p:nvPr/>
        </p:nvSpPr>
        <p:spPr>
          <a:xfrm>
            <a:off x="713250" y="3445310"/>
            <a:ext cx="2828100" cy="690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chemeClr val="lt1"/>
                </a:solidFill>
                <a:latin typeface="Montserrat"/>
                <a:ea typeface="Montserrat"/>
                <a:cs typeface="Montserrat"/>
                <a:sym typeface="Montserrat"/>
              </a:rPr>
              <a:t>CREDITS: This presentation template was created by </a:t>
            </a:r>
            <a:r>
              <a:rPr b="1" i="0" lang="en" sz="900" u="none" cap="none" strike="noStrike">
                <a:solidFill>
                  <a:schemeClr val="lt1"/>
                </a:solidFill>
                <a:uFill>
                  <a:noFill/>
                </a:uFill>
                <a:latin typeface="Montserrat"/>
                <a:ea typeface="Montserrat"/>
                <a:cs typeface="Montserrat"/>
                <a:sym typeface="Montserrat"/>
                <a:hlinkClick r:id="rId2">
                  <a:extLst>
                    <a:ext uri="{A12FA001-AC4F-418D-AE19-62706E023703}">
                      <ahyp:hlinkClr val="tx"/>
                    </a:ext>
                  </a:extLst>
                </a:hlinkClick>
              </a:rPr>
              <a:t>Slidesgo</a:t>
            </a:r>
            <a:r>
              <a:rPr b="0" i="0" lang="en" sz="900" u="none" cap="none" strike="noStrike">
                <a:solidFill>
                  <a:schemeClr val="lt1"/>
                </a:solidFill>
                <a:latin typeface="Montserrat"/>
                <a:ea typeface="Montserrat"/>
                <a:cs typeface="Montserrat"/>
                <a:sym typeface="Montserrat"/>
              </a:rPr>
              <a:t>, including icons by </a:t>
            </a:r>
            <a:r>
              <a:rPr b="1" i="0" lang="en" sz="900" u="none" cap="none" strike="noStrike">
                <a:solidFill>
                  <a:schemeClr val="lt1"/>
                </a:solidFill>
                <a:uFill>
                  <a:noFill/>
                </a:uFill>
                <a:latin typeface="Montserrat"/>
                <a:ea typeface="Montserrat"/>
                <a:cs typeface="Montserrat"/>
                <a:sym typeface="Montserrat"/>
                <a:hlinkClick r:id="rId3">
                  <a:extLst>
                    <a:ext uri="{A12FA001-AC4F-418D-AE19-62706E023703}">
                      <ahyp:hlinkClr val="tx"/>
                    </a:ext>
                  </a:extLst>
                </a:hlinkClick>
              </a:rPr>
              <a:t>Flaticon</a:t>
            </a:r>
            <a:r>
              <a:rPr b="0" i="0" lang="en" sz="900" u="none" cap="none" strike="noStrike">
                <a:solidFill>
                  <a:schemeClr val="lt1"/>
                </a:solidFill>
                <a:latin typeface="Montserrat"/>
                <a:ea typeface="Montserrat"/>
                <a:cs typeface="Montserrat"/>
                <a:sym typeface="Montserrat"/>
              </a:rPr>
              <a:t>, infographics &amp; images by </a:t>
            </a:r>
            <a:r>
              <a:rPr b="1" i="0" lang="en" sz="900" u="none" cap="none" strike="noStrike">
                <a:solidFill>
                  <a:schemeClr val="lt1"/>
                </a:solidFill>
                <a:uFill>
                  <a:noFill/>
                </a:uFill>
                <a:latin typeface="Montserrat"/>
                <a:ea typeface="Montserrat"/>
                <a:cs typeface="Montserrat"/>
                <a:sym typeface="Montserrat"/>
                <a:hlinkClick r:id="rId4">
                  <a:extLst>
                    <a:ext uri="{A12FA001-AC4F-418D-AE19-62706E023703}">
                      <ahyp:hlinkClr val="tx"/>
                    </a:ext>
                  </a:extLst>
                </a:hlinkClick>
              </a:rPr>
              <a:t>Freepik</a:t>
            </a:r>
            <a:r>
              <a:rPr b="0" i="0" lang="en" sz="900" u="none" cap="none" strike="noStrike">
                <a:solidFill>
                  <a:schemeClr val="lt1"/>
                </a:solidFill>
                <a:latin typeface="Montserrat"/>
                <a:ea typeface="Montserrat"/>
                <a:cs typeface="Montserrat"/>
                <a:sym typeface="Montserrat"/>
              </a:rPr>
              <a:t> </a:t>
            </a:r>
            <a:endParaRPr b="0" i="0" sz="900" u="none" cap="none" strike="noStrike">
              <a:solidFill>
                <a:schemeClr val="lt1"/>
              </a:solidFill>
              <a:latin typeface="Montserrat"/>
              <a:ea typeface="Montserrat"/>
              <a:cs typeface="Montserrat"/>
              <a:sym typeface="Montserrat"/>
            </a:endParaRPr>
          </a:p>
        </p:txBody>
      </p:sp>
      <p:sp>
        <p:nvSpPr>
          <p:cNvPr id="169" name="Google Shape;169;p27"/>
          <p:cNvSpPr/>
          <p:nvPr/>
        </p:nvSpPr>
        <p:spPr>
          <a:xfrm>
            <a:off x="0" y="0"/>
            <a:ext cx="9144000" cy="5143500"/>
          </a:xfrm>
          <a:prstGeom prst="frame">
            <a:avLst>
              <a:gd fmla="val 3424" name="adj1"/>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 name="Google Shape;170;p27"/>
          <p:cNvSpPr txBox="1"/>
          <p:nvPr>
            <p:ph idx="2" type="subTitle"/>
          </p:nvPr>
        </p:nvSpPr>
        <p:spPr>
          <a:xfrm>
            <a:off x="715925" y="1595095"/>
            <a:ext cx="3007500" cy="5322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lt1"/>
              </a:buClr>
              <a:buSzPts val="1400"/>
              <a:buNone/>
              <a:defRPr sz="1400">
                <a:solidFill>
                  <a:schemeClr val="lt1"/>
                </a:solidFill>
              </a:defRPr>
            </a:lvl1pPr>
            <a:lvl2pPr lvl="1" algn="l">
              <a:lnSpc>
                <a:spcPct val="115000"/>
              </a:lnSpc>
              <a:spcBef>
                <a:spcPts val="1600"/>
              </a:spcBef>
              <a:spcAft>
                <a:spcPts val="0"/>
              </a:spcAft>
              <a:buClr>
                <a:schemeClr val="lt1"/>
              </a:buClr>
              <a:buSzPts val="1400"/>
              <a:buNone/>
              <a:defRPr>
                <a:solidFill>
                  <a:schemeClr val="lt1"/>
                </a:solidFill>
              </a:defRPr>
            </a:lvl2pPr>
            <a:lvl3pPr lvl="2" algn="l">
              <a:lnSpc>
                <a:spcPct val="115000"/>
              </a:lnSpc>
              <a:spcBef>
                <a:spcPts val="1600"/>
              </a:spcBef>
              <a:spcAft>
                <a:spcPts val="0"/>
              </a:spcAft>
              <a:buClr>
                <a:schemeClr val="lt1"/>
              </a:buClr>
              <a:buSzPts val="1400"/>
              <a:buNone/>
              <a:defRPr>
                <a:solidFill>
                  <a:schemeClr val="lt1"/>
                </a:solidFill>
              </a:defRPr>
            </a:lvl3pPr>
            <a:lvl4pPr lvl="3" algn="l">
              <a:lnSpc>
                <a:spcPct val="115000"/>
              </a:lnSpc>
              <a:spcBef>
                <a:spcPts val="1600"/>
              </a:spcBef>
              <a:spcAft>
                <a:spcPts val="0"/>
              </a:spcAft>
              <a:buClr>
                <a:schemeClr val="lt1"/>
              </a:buClr>
              <a:buSzPts val="1400"/>
              <a:buNone/>
              <a:defRPr>
                <a:solidFill>
                  <a:schemeClr val="lt1"/>
                </a:solidFill>
              </a:defRPr>
            </a:lvl4pPr>
            <a:lvl5pPr lvl="4" algn="l">
              <a:lnSpc>
                <a:spcPct val="115000"/>
              </a:lnSpc>
              <a:spcBef>
                <a:spcPts val="1600"/>
              </a:spcBef>
              <a:spcAft>
                <a:spcPts val="0"/>
              </a:spcAft>
              <a:buClr>
                <a:schemeClr val="lt1"/>
              </a:buClr>
              <a:buSzPts val="1400"/>
              <a:buNone/>
              <a:defRPr>
                <a:solidFill>
                  <a:schemeClr val="lt1"/>
                </a:solidFill>
              </a:defRPr>
            </a:lvl5pPr>
            <a:lvl6pPr lvl="5" algn="l">
              <a:lnSpc>
                <a:spcPct val="115000"/>
              </a:lnSpc>
              <a:spcBef>
                <a:spcPts val="1600"/>
              </a:spcBef>
              <a:spcAft>
                <a:spcPts val="0"/>
              </a:spcAft>
              <a:buClr>
                <a:schemeClr val="lt1"/>
              </a:buClr>
              <a:buSzPts val="1400"/>
              <a:buNone/>
              <a:defRPr>
                <a:solidFill>
                  <a:schemeClr val="lt1"/>
                </a:solidFill>
              </a:defRPr>
            </a:lvl6pPr>
            <a:lvl7pPr lvl="6" algn="l">
              <a:lnSpc>
                <a:spcPct val="115000"/>
              </a:lnSpc>
              <a:spcBef>
                <a:spcPts val="1600"/>
              </a:spcBef>
              <a:spcAft>
                <a:spcPts val="0"/>
              </a:spcAft>
              <a:buClr>
                <a:schemeClr val="lt1"/>
              </a:buClr>
              <a:buSzPts val="1400"/>
              <a:buNone/>
              <a:defRPr>
                <a:solidFill>
                  <a:schemeClr val="lt1"/>
                </a:solidFill>
              </a:defRPr>
            </a:lvl7pPr>
            <a:lvl8pPr lvl="7" algn="l">
              <a:lnSpc>
                <a:spcPct val="115000"/>
              </a:lnSpc>
              <a:spcBef>
                <a:spcPts val="1600"/>
              </a:spcBef>
              <a:spcAft>
                <a:spcPts val="0"/>
              </a:spcAft>
              <a:buClr>
                <a:schemeClr val="lt1"/>
              </a:buClr>
              <a:buSzPts val="1400"/>
              <a:buNone/>
              <a:defRPr>
                <a:solidFill>
                  <a:schemeClr val="lt1"/>
                </a:solidFill>
              </a:defRPr>
            </a:lvl8pPr>
            <a:lvl9pPr lvl="8" algn="l">
              <a:lnSpc>
                <a:spcPct val="115000"/>
              </a:lnSpc>
              <a:spcBef>
                <a:spcPts val="1600"/>
              </a:spcBef>
              <a:spcAft>
                <a:spcPts val="1600"/>
              </a:spcAft>
              <a:buClr>
                <a:schemeClr val="lt1"/>
              </a:buClr>
              <a:buSzPts val="1400"/>
              <a:buNone/>
              <a:defRPr>
                <a:solidFill>
                  <a:schemeClr val="lt1"/>
                </a:solidFill>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29">
    <p:spTree>
      <p:nvGrpSpPr>
        <p:cNvPr id="171" name="Shape 171"/>
        <p:cNvGrpSpPr/>
        <p:nvPr/>
      </p:nvGrpSpPr>
      <p:grpSpPr>
        <a:xfrm>
          <a:off x="0" y="0"/>
          <a:ext cx="0" cy="0"/>
          <a:chOff x="0" y="0"/>
          <a:chExt cx="0" cy="0"/>
        </a:xfrm>
      </p:grpSpPr>
      <p:sp>
        <p:nvSpPr>
          <p:cNvPr id="172" name="Google Shape;172;p28"/>
          <p:cNvSpPr txBox="1"/>
          <p:nvPr>
            <p:ph idx="1" type="body"/>
          </p:nvPr>
        </p:nvSpPr>
        <p:spPr>
          <a:xfrm>
            <a:off x="713225" y="1348475"/>
            <a:ext cx="5768100" cy="32553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Clr>
                <a:schemeClr val="dk1"/>
              </a:buClr>
              <a:buSzPts val="1400"/>
              <a:buFont typeface="Barlow"/>
              <a:buAutoNum type="arabicPeriod"/>
              <a:defRPr sz="1400">
                <a:solidFill>
                  <a:schemeClr val="dk1"/>
                </a:solidFill>
                <a:latin typeface="Barlow"/>
                <a:ea typeface="Barlow"/>
                <a:cs typeface="Barlow"/>
                <a:sym typeface="Barlow"/>
              </a:defRPr>
            </a:lvl1pPr>
            <a:lvl2pPr indent="-317500" lvl="1" marL="914400" algn="l">
              <a:lnSpc>
                <a:spcPct val="100000"/>
              </a:lnSpc>
              <a:spcBef>
                <a:spcPts val="1600"/>
              </a:spcBef>
              <a:spcAft>
                <a:spcPts val="0"/>
              </a:spcAft>
              <a:buClr>
                <a:schemeClr val="dk1"/>
              </a:buClr>
              <a:buSzPts val="1400"/>
              <a:buChar char="○"/>
              <a:defRPr>
                <a:solidFill>
                  <a:schemeClr val="dk1"/>
                </a:solidFill>
                <a:latin typeface="Barlow"/>
                <a:ea typeface="Barlow"/>
                <a:cs typeface="Barlow"/>
                <a:sym typeface="Barlow"/>
              </a:defRPr>
            </a:lvl2pPr>
            <a:lvl3pPr indent="-317500" lvl="2" marL="1371600" algn="l">
              <a:lnSpc>
                <a:spcPct val="115000"/>
              </a:lnSpc>
              <a:spcBef>
                <a:spcPts val="1600"/>
              </a:spcBef>
              <a:spcAft>
                <a:spcPts val="0"/>
              </a:spcAft>
              <a:buClr>
                <a:schemeClr val="dk1"/>
              </a:buClr>
              <a:buSzPts val="1400"/>
              <a:buChar char="■"/>
              <a:defRPr>
                <a:solidFill>
                  <a:schemeClr val="dk1"/>
                </a:solidFill>
              </a:defRPr>
            </a:lvl3pPr>
            <a:lvl4pPr indent="-317500" lvl="3" marL="1828800" algn="l">
              <a:lnSpc>
                <a:spcPct val="115000"/>
              </a:lnSpc>
              <a:spcBef>
                <a:spcPts val="1600"/>
              </a:spcBef>
              <a:spcAft>
                <a:spcPts val="0"/>
              </a:spcAft>
              <a:buClr>
                <a:schemeClr val="dk1"/>
              </a:buClr>
              <a:buSzPts val="1400"/>
              <a:buChar char="●"/>
              <a:defRPr>
                <a:solidFill>
                  <a:schemeClr val="dk1"/>
                </a:solidFill>
              </a:defRPr>
            </a:lvl4pPr>
            <a:lvl5pPr indent="-317500" lvl="4" marL="2286000" algn="l">
              <a:lnSpc>
                <a:spcPct val="115000"/>
              </a:lnSpc>
              <a:spcBef>
                <a:spcPts val="1600"/>
              </a:spcBef>
              <a:spcAft>
                <a:spcPts val="0"/>
              </a:spcAft>
              <a:buClr>
                <a:schemeClr val="dk1"/>
              </a:buClr>
              <a:buSzPts val="1400"/>
              <a:buChar char="○"/>
              <a:defRPr>
                <a:solidFill>
                  <a:schemeClr val="dk1"/>
                </a:solidFill>
              </a:defRPr>
            </a:lvl5pPr>
            <a:lvl6pPr indent="-317500" lvl="5" marL="2743200" algn="l">
              <a:lnSpc>
                <a:spcPct val="115000"/>
              </a:lnSpc>
              <a:spcBef>
                <a:spcPts val="1600"/>
              </a:spcBef>
              <a:spcAft>
                <a:spcPts val="0"/>
              </a:spcAft>
              <a:buClr>
                <a:schemeClr val="dk1"/>
              </a:buClr>
              <a:buSzPts val="1400"/>
              <a:buChar char="■"/>
              <a:defRPr>
                <a:solidFill>
                  <a:schemeClr val="dk1"/>
                </a:solidFill>
              </a:defRPr>
            </a:lvl6pPr>
            <a:lvl7pPr indent="-317500" lvl="6" marL="3200400" algn="l">
              <a:lnSpc>
                <a:spcPct val="115000"/>
              </a:lnSpc>
              <a:spcBef>
                <a:spcPts val="1600"/>
              </a:spcBef>
              <a:spcAft>
                <a:spcPts val="0"/>
              </a:spcAft>
              <a:buClr>
                <a:schemeClr val="dk1"/>
              </a:buClr>
              <a:buSzPts val="1400"/>
              <a:buChar char="●"/>
              <a:defRPr>
                <a:solidFill>
                  <a:schemeClr val="dk1"/>
                </a:solidFill>
              </a:defRPr>
            </a:lvl7pPr>
            <a:lvl8pPr indent="-317500" lvl="7" marL="3657600" algn="l">
              <a:lnSpc>
                <a:spcPct val="115000"/>
              </a:lnSpc>
              <a:spcBef>
                <a:spcPts val="1600"/>
              </a:spcBef>
              <a:spcAft>
                <a:spcPts val="0"/>
              </a:spcAft>
              <a:buClr>
                <a:schemeClr val="dk1"/>
              </a:buClr>
              <a:buSzPts val="1400"/>
              <a:buChar char="○"/>
              <a:defRPr>
                <a:solidFill>
                  <a:schemeClr val="dk1"/>
                </a:solidFill>
              </a:defRPr>
            </a:lvl8pPr>
            <a:lvl9pPr indent="-317500" lvl="8" marL="4114800" algn="l">
              <a:lnSpc>
                <a:spcPct val="115000"/>
              </a:lnSpc>
              <a:spcBef>
                <a:spcPts val="1600"/>
              </a:spcBef>
              <a:spcAft>
                <a:spcPts val="1600"/>
              </a:spcAft>
              <a:buClr>
                <a:schemeClr val="dk1"/>
              </a:buClr>
              <a:buSzPts val="1400"/>
              <a:buChar char="■"/>
              <a:defRPr>
                <a:solidFill>
                  <a:schemeClr val="dk1"/>
                </a:solidFill>
              </a:defRPr>
            </a:lvl9pPr>
          </a:lstStyle>
          <a:p/>
        </p:txBody>
      </p:sp>
      <p:sp>
        <p:nvSpPr>
          <p:cNvPr id="173" name="Google Shape;173;p28"/>
          <p:cNvSpPr txBox="1"/>
          <p:nvPr>
            <p:ph type="title"/>
          </p:nvPr>
        </p:nvSpPr>
        <p:spPr>
          <a:xfrm>
            <a:off x="713225" y="530725"/>
            <a:ext cx="5768100" cy="528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1"/>
              </a:buClr>
              <a:buSzPts val="2300"/>
              <a:buFont typeface="Montserrat"/>
              <a:buNone/>
              <a:defRPr sz="2600">
                <a:solidFill>
                  <a:schemeClr val="dk1"/>
                </a:solidFill>
                <a:latin typeface="Montserrat"/>
                <a:ea typeface="Montserrat"/>
                <a:cs typeface="Montserrat"/>
                <a:sym typeface="Montserrat"/>
              </a:defRPr>
            </a:lvl1pPr>
            <a:lvl2pPr lvl="1" algn="l">
              <a:lnSpc>
                <a:spcPct val="100000"/>
              </a:lnSpc>
              <a:spcBef>
                <a:spcPts val="0"/>
              </a:spcBef>
              <a:spcAft>
                <a:spcPts val="0"/>
              </a:spcAft>
              <a:buClr>
                <a:schemeClr val="dk1"/>
              </a:buClr>
              <a:buSzPts val="3000"/>
              <a:buNone/>
              <a:defRPr>
                <a:solidFill>
                  <a:schemeClr val="dk1"/>
                </a:solidFill>
              </a:defRPr>
            </a:lvl2pPr>
            <a:lvl3pPr lvl="2" algn="l">
              <a:lnSpc>
                <a:spcPct val="100000"/>
              </a:lnSpc>
              <a:spcBef>
                <a:spcPts val="0"/>
              </a:spcBef>
              <a:spcAft>
                <a:spcPts val="0"/>
              </a:spcAft>
              <a:buClr>
                <a:schemeClr val="dk1"/>
              </a:buClr>
              <a:buSzPts val="3000"/>
              <a:buNone/>
              <a:defRPr>
                <a:solidFill>
                  <a:schemeClr val="dk1"/>
                </a:solidFill>
              </a:defRPr>
            </a:lvl3pPr>
            <a:lvl4pPr lvl="3" algn="l">
              <a:lnSpc>
                <a:spcPct val="100000"/>
              </a:lnSpc>
              <a:spcBef>
                <a:spcPts val="0"/>
              </a:spcBef>
              <a:spcAft>
                <a:spcPts val="0"/>
              </a:spcAft>
              <a:buClr>
                <a:schemeClr val="dk1"/>
              </a:buClr>
              <a:buSzPts val="3000"/>
              <a:buNone/>
              <a:defRPr>
                <a:solidFill>
                  <a:schemeClr val="dk1"/>
                </a:solidFill>
              </a:defRPr>
            </a:lvl4pPr>
            <a:lvl5pPr lvl="4" algn="l">
              <a:lnSpc>
                <a:spcPct val="100000"/>
              </a:lnSpc>
              <a:spcBef>
                <a:spcPts val="0"/>
              </a:spcBef>
              <a:spcAft>
                <a:spcPts val="0"/>
              </a:spcAft>
              <a:buClr>
                <a:schemeClr val="dk1"/>
              </a:buClr>
              <a:buSzPts val="3000"/>
              <a:buNone/>
              <a:defRPr>
                <a:solidFill>
                  <a:schemeClr val="dk1"/>
                </a:solidFill>
              </a:defRPr>
            </a:lvl5pPr>
            <a:lvl6pPr lvl="5" algn="l">
              <a:lnSpc>
                <a:spcPct val="100000"/>
              </a:lnSpc>
              <a:spcBef>
                <a:spcPts val="0"/>
              </a:spcBef>
              <a:spcAft>
                <a:spcPts val="0"/>
              </a:spcAft>
              <a:buClr>
                <a:schemeClr val="dk1"/>
              </a:buClr>
              <a:buSzPts val="3000"/>
              <a:buNone/>
              <a:defRPr>
                <a:solidFill>
                  <a:schemeClr val="dk1"/>
                </a:solidFill>
              </a:defRPr>
            </a:lvl6pPr>
            <a:lvl7pPr lvl="6" algn="l">
              <a:lnSpc>
                <a:spcPct val="100000"/>
              </a:lnSpc>
              <a:spcBef>
                <a:spcPts val="0"/>
              </a:spcBef>
              <a:spcAft>
                <a:spcPts val="0"/>
              </a:spcAft>
              <a:buClr>
                <a:schemeClr val="dk1"/>
              </a:buClr>
              <a:buSzPts val="3000"/>
              <a:buNone/>
              <a:defRPr>
                <a:solidFill>
                  <a:schemeClr val="dk1"/>
                </a:solidFill>
              </a:defRPr>
            </a:lvl7pPr>
            <a:lvl8pPr lvl="7" algn="l">
              <a:lnSpc>
                <a:spcPct val="100000"/>
              </a:lnSpc>
              <a:spcBef>
                <a:spcPts val="0"/>
              </a:spcBef>
              <a:spcAft>
                <a:spcPts val="0"/>
              </a:spcAft>
              <a:buClr>
                <a:schemeClr val="dk1"/>
              </a:buClr>
              <a:buSzPts val="3000"/>
              <a:buNone/>
              <a:defRPr>
                <a:solidFill>
                  <a:schemeClr val="dk1"/>
                </a:solidFill>
              </a:defRPr>
            </a:lvl8pPr>
            <a:lvl9pPr lvl="8" algn="l">
              <a:lnSpc>
                <a:spcPct val="100000"/>
              </a:lnSpc>
              <a:spcBef>
                <a:spcPts val="0"/>
              </a:spcBef>
              <a:spcAft>
                <a:spcPts val="0"/>
              </a:spcAft>
              <a:buClr>
                <a:schemeClr val="dk1"/>
              </a:buClr>
              <a:buSzPts val="3000"/>
              <a:buNone/>
              <a:defRPr>
                <a:solidFill>
                  <a:schemeClr val="dk1"/>
                </a:solidFill>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74" name="Shape 174"/>
        <p:cNvGrpSpPr/>
        <p:nvPr/>
      </p:nvGrpSpPr>
      <p:grpSpPr>
        <a:xfrm>
          <a:off x="0" y="0"/>
          <a:ext cx="0" cy="0"/>
          <a:chOff x="0" y="0"/>
          <a:chExt cx="0" cy="0"/>
        </a:xfrm>
      </p:grpSpPr>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75" name="Shape 175"/>
        <p:cNvGrpSpPr/>
        <p:nvPr/>
      </p:nvGrpSpPr>
      <p:grpSpPr>
        <a:xfrm>
          <a:off x="0" y="0"/>
          <a:ext cx="0" cy="0"/>
          <a:chOff x="0" y="0"/>
          <a:chExt cx="0" cy="0"/>
        </a:xfrm>
      </p:grpSpPr>
      <p:sp>
        <p:nvSpPr>
          <p:cNvPr id="176" name="Google Shape;176;p30"/>
          <p:cNvSpPr txBox="1"/>
          <p:nvPr>
            <p:ph type="title"/>
          </p:nvPr>
        </p:nvSpPr>
        <p:spPr>
          <a:xfrm>
            <a:off x="447793" y="130723"/>
            <a:ext cx="6096000" cy="3561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chemeClr val="dk1"/>
              </a:buClr>
              <a:buSzPts val="1400"/>
              <a:buFont typeface="Raleway"/>
              <a:buNone/>
              <a:defRPr b="1" i="0" sz="1400" u="none" cap="none" strike="noStrike">
                <a:solidFill>
                  <a:schemeClr val="dk1"/>
                </a:solidFill>
                <a:latin typeface="Raleway"/>
                <a:ea typeface="Raleway"/>
                <a:cs typeface="Raleway"/>
                <a:sym typeface="Raleway"/>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77" name="Google Shape;177;p30"/>
          <p:cNvSpPr txBox="1"/>
          <p:nvPr>
            <p:ph idx="1" type="body"/>
          </p:nvPr>
        </p:nvSpPr>
        <p:spPr>
          <a:xfrm>
            <a:off x="457200" y="1040232"/>
            <a:ext cx="8229600" cy="3394500"/>
          </a:xfrm>
          <a:prstGeom prst="rect">
            <a:avLst/>
          </a:prstGeom>
          <a:noFill/>
          <a:ln>
            <a:noFill/>
          </a:ln>
        </p:spPr>
        <p:txBody>
          <a:bodyPr anchorCtr="0" anchor="t" bIns="91425" lIns="91425" spcFirstLastPara="1" rIns="91425" wrap="square" tIns="91425">
            <a:noAutofit/>
          </a:bodyPr>
          <a:lstStyle>
            <a:lvl1pPr indent="-381000" lvl="0" marL="4572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Raleway"/>
                <a:ea typeface="Raleway"/>
                <a:cs typeface="Raleway"/>
                <a:sym typeface="Raleway"/>
              </a:defRPr>
            </a:lvl1pPr>
            <a:lvl2pPr indent="-355600" lvl="1" marL="914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Raleway"/>
                <a:ea typeface="Raleway"/>
                <a:cs typeface="Raleway"/>
                <a:sym typeface="Raleway"/>
              </a:defRPr>
            </a:lvl2pPr>
            <a:lvl3pPr indent="-342900" lvl="2" marL="13716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Raleway"/>
                <a:ea typeface="Raleway"/>
                <a:cs typeface="Raleway"/>
                <a:sym typeface="Raleway"/>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Raleway"/>
                <a:ea typeface="Raleway"/>
                <a:cs typeface="Raleway"/>
                <a:sym typeface="Raleway"/>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Raleway"/>
                <a:ea typeface="Raleway"/>
                <a:cs typeface="Raleway"/>
                <a:sym typeface="Raleway"/>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78" name="Google Shape;178;p30"/>
          <p:cNvSpPr txBox="1"/>
          <p:nvPr>
            <p:ph idx="10" type="dt"/>
          </p:nvPr>
        </p:nvSpPr>
        <p:spPr>
          <a:xfrm>
            <a:off x="457200" y="6250300"/>
            <a:ext cx="2133600" cy="2739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79" name="Google Shape;179;p30"/>
          <p:cNvSpPr txBox="1"/>
          <p:nvPr>
            <p:ph idx="12" type="sldNum"/>
          </p:nvPr>
        </p:nvSpPr>
        <p:spPr>
          <a:xfrm>
            <a:off x="6553200" y="4723820"/>
            <a:ext cx="21336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1">
    <p:bg>
      <p:bgPr>
        <a:solidFill>
          <a:schemeClr val="dk1"/>
        </a:solidFill>
      </p:bgPr>
    </p:bg>
    <p:spTree>
      <p:nvGrpSpPr>
        <p:cNvPr id="15" name="Shape 15"/>
        <p:cNvGrpSpPr/>
        <p:nvPr/>
      </p:nvGrpSpPr>
      <p:grpSpPr>
        <a:xfrm>
          <a:off x="0" y="0"/>
          <a:ext cx="0" cy="0"/>
          <a:chOff x="0" y="0"/>
          <a:chExt cx="0" cy="0"/>
        </a:xfrm>
      </p:grpSpPr>
      <p:sp>
        <p:nvSpPr>
          <p:cNvPr id="16" name="Google Shape;16;p4"/>
          <p:cNvSpPr txBox="1"/>
          <p:nvPr>
            <p:ph type="title"/>
          </p:nvPr>
        </p:nvSpPr>
        <p:spPr>
          <a:xfrm>
            <a:off x="4936350" y="2198975"/>
            <a:ext cx="2807100" cy="325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1pPr>
            <a:lvl2pPr lvl="1"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2pPr>
            <a:lvl3pPr lvl="2"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3pPr>
            <a:lvl4pPr lvl="3"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4pPr>
            <a:lvl5pPr lvl="4"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5pPr>
            <a:lvl6pPr lvl="5"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6pPr>
            <a:lvl7pPr lvl="6"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7pPr>
            <a:lvl8pPr lvl="7"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8pPr>
            <a:lvl9pPr lvl="8"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9pPr>
          </a:lstStyle>
          <a:p/>
        </p:txBody>
      </p:sp>
      <p:sp>
        <p:nvSpPr>
          <p:cNvPr id="17" name="Google Shape;17;p4"/>
          <p:cNvSpPr txBox="1"/>
          <p:nvPr>
            <p:ph idx="2" type="title"/>
          </p:nvPr>
        </p:nvSpPr>
        <p:spPr>
          <a:xfrm>
            <a:off x="4327946" y="1359750"/>
            <a:ext cx="684600" cy="290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1pPr>
            <a:lvl2pPr lvl="1"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2pPr>
            <a:lvl3pPr lvl="2"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3pPr>
            <a:lvl4pPr lvl="3"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4pPr>
            <a:lvl5pPr lvl="4"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5pPr>
            <a:lvl6pPr lvl="5"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6pPr>
            <a:lvl7pPr lvl="6"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7pPr>
            <a:lvl8pPr lvl="7"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8pPr>
            <a:lvl9pPr lvl="8"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9pPr>
          </a:lstStyle>
          <a:p/>
        </p:txBody>
      </p:sp>
      <p:sp>
        <p:nvSpPr>
          <p:cNvPr id="18" name="Google Shape;18;p4"/>
          <p:cNvSpPr txBox="1"/>
          <p:nvPr>
            <p:ph idx="3" type="title"/>
          </p:nvPr>
        </p:nvSpPr>
        <p:spPr>
          <a:xfrm>
            <a:off x="4327946" y="2227673"/>
            <a:ext cx="684600" cy="290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1pPr>
            <a:lvl2pPr lvl="1"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2pPr>
            <a:lvl3pPr lvl="2"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3pPr>
            <a:lvl4pPr lvl="3"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4pPr>
            <a:lvl5pPr lvl="4"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5pPr>
            <a:lvl6pPr lvl="5"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6pPr>
            <a:lvl7pPr lvl="6"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7pPr>
            <a:lvl8pPr lvl="7"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8pPr>
            <a:lvl9pPr lvl="8"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9pPr>
          </a:lstStyle>
          <a:p/>
        </p:txBody>
      </p:sp>
      <p:sp>
        <p:nvSpPr>
          <p:cNvPr id="19" name="Google Shape;19;p4"/>
          <p:cNvSpPr txBox="1"/>
          <p:nvPr>
            <p:ph idx="4" type="title"/>
          </p:nvPr>
        </p:nvSpPr>
        <p:spPr>
          <a:xfrm>
            <a:off x="4936350" y="3944025"/>
            <a:ext cx="2719500" cy="325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1pPr>
            <a:lvl2pPr lvl="1"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2pPr>
            <a:lvl3pPr lvl="2"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3pPr>
            <a:lvl4pPr lvl="3"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4pPr>
            <a:lvl5pPr lvl="4"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5pPr>
            <a:lvl6pPr lvl="5"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6pPr>
            <a:lvl7pPr lvl="6"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7pPr>
            <a:lvl8pPr lvl="7"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8pPr>
            <a:lvl9pPr lvl="8"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9pPr>
          </a:lstStyle>
          <a:p/>
        </p:txBody>
      </p:sp>
      <p:sp>
        <p:nvSpPr>
          <p:cNvPr id="20" name="Google Shape;20;p4"/>
          <p:cNvSpPr txBox="1"/>
          <p:nvPr>
            <p:ph idx="5" type="title"/>
          </p:nvPr>
        </p:nvSpPr>
        <p:spPr>
          <a:xfrm>
            <a:off x="4936350" y="1359750"/>
            <a:ext cx="2719500" cy="325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1pPr>
            <a:lvl2pPr lvl="1"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2pPr>
            <a:lvl3pPr lvl="2"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3pPr>
            <a:lvl4pPr lvl="3"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4pPr>
            <a:lvl5pPr lvl="4"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5pPr>
            <a:lvl6pPr lvl="5"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6pPr>
            <a:lvl7pPr lvl="6"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7pPr>
            <a:lvl8pPr lvl="7"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8pPr>
            <a:lvl9pPr lvl="8"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9pPr>
          </a:lstStyle>
          <a:p/>
        </p:txBody>
      </p:sp>
      <p:sp>
        <p:nvSpPr>
          <p:cNvPr id="21" name="Google Shape;21;p4"/>
          <p:cNvSpPr txBox="1"/>
          <p:nvPr>
            <p:ph idx="6" type="title"/>
          </p:nvPr>
        </p:nvSpPr>
        <p:spPr>
          <a:xfrm>
            <a:off x="4936350" y="3076100"/>
            <a:ext cx="2719500" cy="325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1pPr>
            <a:lvl2pPr lvl="1"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2pPr>
            <a:lvl3pPr lvl="2"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3pPr>
            <a:lvl4pPr lvl="3"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4pPr>
            <a:lvl5pPr lvl="4"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5pPr>
            <a:lvl6pPr lvl="5"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6pPr>
            <a:lvl7pPr lvl="6"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7pPr>
            <a:lvl8pPr lvl="7"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8pPr>
            <a:lvl9pPr lvl="8"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9pPr>
          </a:lstStyle>
          <a:p/>
        </p:txBody>
      </p:sp>
      <p:sp>
        <p:nvSpPr>
          <p:cNvPr id="22" name="Google Shape;22;p4"/>
          <p:cNvSpPr txBox="1"/>
          <p:nvPr>
            <p:ph idx="7" type="title"/>
          </p:nvPr>
        </p:nvSpPr>
        <p:spPr>
          <a:xfrm>
            <a:off x="4327946" y="3076100"/>
            <a:ext cx="684600" cy="290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1pPr>
            <a:lvl2pPr lvl="1"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2pPr>
            <a:lvl3pPr lvl="2"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3pPr>
            <a:lvl4pPr lvl="3"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4pPr>
            <a:lvl5pPr lvl="4"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5pPr>
            <a:lvl6pPr lvl="5"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6pPr>
            <a:lvl7pPr lvl="6"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7pPr>
            <a:lvl8pPr lvl="7"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8pPr>
            <a:lvl9pPr lvl="8"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9pPr>
          </a:lstStyle>
          <a:p/>
        </p:txBody>
      </p:sp>
      <p:sp>
        <p:nvSpPr>
          <p:cNvPr id="23" name="Google Shape;23;p4"/>
          <p:cNvSpPr txBox="1"/>
          <p:nvPr>
            <p:ph idx="8" type="title"/>
          </p:nvPr>
        </p:nvSpPr>
        <p:spPr>
          <a:xfrm>
            <a:off x="4327946" y="3944023"/>
            <a:ext cx="684600" cy="290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1pPr>
            <a:lvl2pPr lvl="1"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2pPr>
            <a:lvl3pPr lvl="2"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3pPr>
            <a:lvl4pPr lvl="3"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4pPr>
            <a:lvl5pPr lvl="4"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5pPr>
            <a:lvl6pPr lvl="5"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6pPr>
            <a:lvl7pPr lvl="6"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7pPr>
            <a:lvl8pPr lvl="7"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8pPr>
            <a:lvl9pPr lvl="8"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9pPr>
          </a:lstStyle>
          <a:p/>
        </p:txBody>
      </p:sp>
      <p:sp>
        <p:nvSpPr>
          <p:cNvPr id="24" name="Google Shape;24;p4"/>
          <p:cNvSpPr txBox="1"/>
          <p:nvPr>
            <p:ph idx="1" type="subTitle"/>
          </p:nvPr>
        </p:nvSpPr>
        <p:spPr>
          <a:xfrm>
            <a:off x="4936350" y="1759120"/>
            <a:ext cx="2454000" cy="236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1400"/>
              <a:buNone/>
              <a:defRPr>
                <a:solidFill>
                  <a:schemeClr val="lt1"/>
                </a:solidFill>
              </a:defRPr>
            </a:lvl2pPr>
            <a:lvl3pPr lvl="2" algn="ctr">
              <a:lnSpc>
                <a:spcPct val="100000"/>
              </a:lnSpc>
              <a:spcBef>
                <a:spcPts val="0"/>
              </a:spcBef>
              <a:spcAft>
                <a:spcPts val="0"/>
              </a:spcAft>
              <a:buClr>
                <a:schemeClr val="lt1"/>
              </a:buClr>
              <a:buSzPts val="1400"/>
              <a:buNone/>
              <a:defRPr>
                <a:solidFill>
                  <a:schemeClr val="lt1"/>
                </a:solidFill>
              </a:defRPr>
            </a:lvl3pPr>
            <a:lvl4pPr lvl="3" algn="ctr">
              <a:lnSpc>
                <a:spcPct val="100000"/>
              </a:lnSpc>
              <a:spcBef>
                <a:spcPts val="0"/>
              </a:spcBef>
              <a:spcAft>
                <a:spcPts val="0"/>
              </a:spcAft>
              <a:buClr>
                <a:schemeClr val="lt1"/>
              </a:buClr>
              <a:buSzPts val="1400"/>
              <a:buNone/>
              <a:defRPr>
                <a:solidFill>
                  <a:schemeClr val="lt1"/>
                </a:solidFill>
              </a:defRPr>
            </a:lvl4pPr>
            <a:lvl5pPr lvl="4" algn="ctr">
              <a:lnSpc>
                <a:spcPct val="100000"/>
              </a:lnSpc>
              <a:spcBef>
                <a:spcPts val="0"/>
              </a:spcBef>
              <a:spcAft>
                <a:spcPts val="0"/>
              </a:spcAft>
              <a:buClr>
                <a:schemeClr val="lt1"/>
              </a:buClr>
              <a:buSzPts val="1400"/>
              <a:buNone/>
              <a:defRPr>
                <a:solidFill>
                  <a:schemeClr val="lt1"/>
                </a:solidFill>
              </a:defRPr>
            </a:lvl5pPr>
            <a:lvl6pPr lvl="5" algn="ctr">
              <a:lnSpc>
                <a:spcPct val="100000"/>
              </a:lnSpc>
              <a:spcBef>
                <a:spcPts val="0"/>
              </a:spcBef>
              <a:spcAft>
                <a:spcPts val="0"/>
              </a:spcAft>
              <a:buClr>
                <a:schemeClr val="lt1"/>
              </a:buClr>
              <a:buSzPts val="1400"/>
              <a:buNone/>
              <a:defRPr>
                <a:solidFill>
                  <a:schemeClr val="lt1"/>
                </a:solidFill>
              </a:defRPr>
            </a:lvl6pPr>
            <a:lvl7pPr lvl="6" algn="ctr">
              <a:lnSpc>
                <a:spcPct val="100000"/>
              </a:lnSpc>
              <a:spcBef>
                <a:spcPts val="0"/>
              </a:spcBef>
              <a:spcAft>
                <a:spcPts val="0"/>
              </a:spcAft>
              <a:buClr>
                <a:schemeClr val="lt1"/>
              </a:buClr>
              <a:buSzPts val="1400"/>
              <a:buNone/>
              <a:defRPr>
                <a:solidFill>
                  <a:schemeClr val="lt1"/>
                </a:solidFill>
              </a:defRPr>
            </a:lvl7pPr>
            <a:lvl8pPr lvl="7" algn="ctr">
              <a:lnSpc>
                <a:spcPct val="100000"/>
              </a:lnSpc>
              <a:spcBef>
                <a:spcPts val="0"/>
              </a:spcBef>
              <a:spcAft>
                <a:spcPts val="0"/>
              </a:spcAft>
              <a:buClr>
                <a:schemeClr val="lt1"/>
              </a:buClr>
              <a:buSzPts val="1400"/>
              <a:buNone/>
              <a:defRPr>
                <a:solidFill>
                  <a:schemeClr val="lt1"/>
                </a:solidFill>
              </a:defRPr>
            </a:lvl8pPr>
            <a:lvl9pPr lvl="8" algn="ctr">
              <a:lnSpc>
                <a:spcPct val="100000"/>
              </a:lnSpc>
              <a:spcBef>
                <a:spcPts val="0"/>
              </a:spcBef>
              <a:spcAft>
                <a:spcPts val="0"/>
              </a:spcAft>
              <a:buClr>
                <a:schemeClr val="lt1"/>
              </a:buClr>
              <a:buSzPts val="1400"/>
              <a:buNone/>
              <a:defRPr>
                <a:solidFill>
                  <a:schemeClr val="lt1"/>
                </a:solidFill>
              </a:defRPr>
            </a:lvl9pPr>
          </a:lstStyle>
          <a:p/>
        </p:txBody>
      </p:sp>
      <p:sp>
        <p:nvSpPr>
          <p:cNvPr id="25" name="Google Shape;25;p4"/>
          <p:cNvSpPr txBox="1"/>
          <p:nvPr>
            <p:ph idx="9" type="subTitle"/>
          </p:nvPr>
        </p:nvSpPr>
        <p:spPr>
          <a:xfrm>
            <a:off x="4936350" y="3475470"/>
            <a:ext cx="2454000" cy="236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1400"/>
              <a:buNone/>
              <a:defRPr>
                <a:solidFill>
                  <a:schemeClr val="lt1"/>
                </a:solidFill>
              </a:defRPr>
            </a:lvl2pPr>
            <a:lvl3pPr lvl="2" algn="ctr">
              <a:lnSpc>
                <a:spcPct val="100000"/>
              </a:lnSpc>
              <a:spcBef>
                <a:spcPts val="0"/>
              </a:spcBef>
              <a:spcAft>
                <a:spcPts val="0"/>
              </a:spcAft>
              <a:buClr>
                <a:schemeClr val="lt1"/>
              </a:buClr>
              <a:buSzPts val="1400"/>
              <a:buNone/>
              <a:defRPr>
                <a:solidFill>
                  <a:schemeClr val="lt1"/>
                </a:solidFill>
              </a:defRPr>
            </a:lvl3pPr>
            <a:lvl4pPr lvl="3" algn="ctr">
              <a:lnSpc>
                <a:spcPct val="100000"/>
              </a:lnSpc>
              <a:spcBef>
                <a:spcPts val="0"/>
              </a:spcBef>
              <a:spcAft>
                <a:spcPts val="0"/>
              </a:spcAft>
              <a:buClr>
                <a:schemeClr val="lt1"/>
              </a:buClr>
              <a:buSzPts val="1400"/>
              <a:buNone/>
              <a:defRPr>
                <a:solidFill>
                  <a:schemeClr val="lt1"/>
                </a:solidFill>
              </a:defRPr>
            </a:lvl4pPr>
            <a:lvl5pPr lvl="4" algn="ctr">
              <a:lnSpc>
                <a:spcPct val="100000"/>
              </a:lnSpc>
              <a:spcBef>
                <a:spcPts val="0"/>
              </a:spcBef>
              <a:spcAft>
                <a:spcPts val="0"/>
              </a:spcAft>
              <a:buClr>
                <a:schemeClr val="lt1"/>
              </a:buClr>
              <a:buSzPts val="1400"/>
              <a:buNone/>
              <a:defRPr>
                <a:solidFill>
                  <a:schemeClr val="lt1"/>
                </a:solidFill>
              </a:defRPr>
            </a:lvl5pPr>
            <a:lvl6pPr lvl="5" algn="ctr">
              <a:lnSpc>
                <a:spcPct val="100000"/>
              </a:lnSpc>
              <a:spcBef>
                <a:spcPts val="0"/>
              </a:spcBef>
              <a:spcAft>
                <a:spcPts val="0"/>
              </a:spcAft>
              <a:buClr>
                <a:schemeClr val="lt1"/>
              </a:buClr>
              <a:buSzPts val="1400"/>
              <a:buNone/>
              <a:defRPr>
                <a:solidFill>
                  <a:schemeClr val="lt1"/>
                </a:solidFill>
              </a:defRPr>
            </a:lvl6pPr>
            <a:lvl7pPr lvl="6" algn="ctr">
              <a:lnSpc>
                <a:spcPct val="100000"/>
              </a:lnSpc>
              <a:spcBef>
                <a:spcPts val="0"/>
              </a:spcBef>
              <a:spcAft>
                <a:spcPts val="0"/>
              </a:spcAft>
              <a:buClr>
                <a:schemeClr val="lt1"/>
              </a:buClr>
              <a:buSzPts val="1400"/>
              <a:buNone/>
              <a:defRPr>
                <a:solidFill>
                  <a:schemeClr val="lt1"/>
                </a:solidFill>
              </a:defRPr>
            </a:lvl7pPr>
            <a:lvl8pPr lvl="7" algn="ctr">
              <a:lnSpc>
                <a:spcPct val="100000"/>
              </a:lnSpc>
              <a:spcBef>
                <a:spcPts val="0"/>
              </a:spcBef>
              <a:spcAft>
                <a:spcPts val="0"/>
              </a:spcAft>
              <a:buClr>
                <a:schemeClr val="lt1"/>
              </a:buClr>
              <a:buSzPts val="1400"/>
              <a:buNone/>
              <a:defRPr>
                <a:solidFill>
                  <a:schemeClr val="lt1"/>
                </a:solidFill>
              </a:defRPr>
            </a:lvl8pPr>
            <a:lvl9pPr lvl="8" algn="ctr">
              <a:lnSpc>
                <a:spcPct val="100000"/>
              </a:lnSpc>
              <a:spcBef>
                <a:spcPts val="0"/>
              </a:spcBef>
              <a:spcAft>
                <a:spcPts val="0"/>
              </a:spcAft>
              <a:buClr>
                <a:schemeClr val="lt1"/>
              </a:buClr>
              <a:buSzPts val="1400"/>
              <a:buNone/>
              <a:defRPr>
                <a:solidFill>
                  <a:schemeClr val="lt1"/>
                </a:solidFill>
              </a:defRPr>
            </a:lvl9pPr>
          </a:lstStyle>
          <a:p/>
        </p:txBody>
      </p:sp>
      <p:sp>
        <p:nvSpPr>
          <p:cNvPr id="26" name="Google Shape;26;p4"/>
          <p:cNvSpPr txBox="1"/>
          <p:nvPr>
            <p:ph idx="13" type="subTitle"/>
          </p:nvPr>
        </p:nvSpPr>
        <p:spPr>
          <a:xfrm>
            <a:off x="4936350" y="2545123"/>
            <a:ext cx="2454000" cy="236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1400"/>
              <a:buNone/>
              <a:defRPr>
                <a:solidFill>
                  <a:schemeClr val="lt1"/>
                </a:solidFill>
              </a:defRPr>
            </a:lvl2pPr>
            <a:lvl3pPr lvl="2" algn="ctr">
              <a:lnSpc>
                <a:spcPct val="100000"/>
              </a:lnSpc>
              <a:spcBef>
                <a:spcPts val="0"/>
              </a:spcBef>
              <a:spcAft>
                <a:spcPts val="0"/>
              </a:spcAft>
              <a:buClr>
                <a:schemeClr val="lt1"/>
              </a:buClr>
              <a:buSzPts val="1400"/>
              <a:buNone/>
              <a:defRPr>
                <a:solidFill>
                  <a:schemeClr val="lt1"/>
                </a:solidFill>
              </a:defRPr>
            </a:lvl3pPr>
            <a:lvl4pPr lvl="3" algn="ctr">
              <a:lnSpc>
                <a:spcPct val="100000"/>
              </a:lnSpc>
              <a:spcBef>
                <a:spcPts val="0"/>
              </a:spcBef>
              <a:spcAft>
                <a:spcPts val="0"/>
              </a:spcAft>
              <a:buClr>
                <a:schemeClr val="lt1"/>
              </a:buClr>
              <a:buSzPts val="1400"/>
              <a:buNone/>
              <a:defRPr>
                <a:solidFill>
                  <a:schemeClr val="lt1"/>
                </a:solidFill>
              </a:defRPr>
            </a:lvl4pPr>
            <a:lvl5pPr lvl="4" algn="ctr">
              <a:lnSpc>
                <a:spcPct val="100000"/>
              </a:lnSpc>
              <a:spcBef>
                <a:spcPts val="0"/>
              </a:spcBef>
              <a:spcAft>
                <a:spcPts val="0"/>
              </a:spcAft>
              <a:buClr>
                <a:schemeClr val="lt1"/>
              </a:buClr>
              <a:buSzPts val="1400"/>
              <a:buNone/>
              <a:defRPr>
                <a:solidFill>
                  <a:schemeClr val="lt1"/>
                </a:solidFill>
              </a:defRPr>
            </a:lvl5pPr>
            <a:lvl6pPr lvl="5" algn="ctr">
              <a:lnSpc>
                <a:spcPct val="100000"/>
              </a:lnSpc>
              <a:spcBef>
                <a:spcPts val="0"/>
              </a:spcBef>
              <a:spcAft>
                <a:spcPts val="0"/>
              </a:spcAft>
              <a:buClr>
                <a:schemeClr val="lt1"/>
              </a:buClr>
              <a:buSzPts val="1400"/>
              <a:buNone/>
              <a:defRPr>
                <a:solidFill>
                  <a:schemeClr val="lt1"/>
                </a:solidFill>
              </a:defRPr>
            </a:lvl6pPr>
            <a:lvl7pPr lvl="6" algn="ctr">
              <a:lnSpc>
                <a:spcPct val="100000"/>
              </a:lnSpc>
              <a:spcBef>
                <a:spcPts val="0"/>
              </a:spcBef>
              <a:spcAft>
                <a:spcPts val="0"/>
              </a:spcAft>
              <a:buClr>
                <a:schemeClr val="lt1"/>
              </a:buClr>
              <a:buSzPts val="1400"/>
              <a:buNone/>
              <a:defRPr>
                <a:solidFill>
                  <a:schemeClr val="lt1"/>
                </a:solidFill>
              </a:defRPr>
            </a:lvl7pPr>
            <a:lvl8pPr lvl="7" algn="ctr">
              <a:lnSpc>
                <a:spcPct val="100000"/>
              </a:lnSpc>
              <a:spcBef>
                <a:spcPts val="0"/>
              </a:spcBef>
              <a:spcAft>
                <a:spcPts val="0"/>
              </a:spcAft>
              <a:buClr>
                <a:schemeClr val="lt1"/>
              </a:buClr>
              <a:buSzPts val="1400"/>
              <a:buNone/>
              <a:defRPr>
                <a:solidFill>
                  <a:schemeClr val="lt1"/>
                </a:solidFill>
              </a:defRPr>
            </a:lvl8pPr>
            <a:lvl9pPr lvl="8" algn="ctr">
              <a:lnSpc>
                <a:spcPct val="100000"/>
              </a:lnSpc>
              <a:spcBef>
                <a:spcPts val="0"/>
              </a:spcBef>
              <a:spcAft>
                <a:spcPts val="0"/>
              </a:spcAft>
              <a:buClr>
                <a:schemeClr val="lt1"/>
              </a:buClr>
              <a:buSzPts val="1400"/>
              <a:buNone/>
              <a:defRPr>
                <a:solidFill>
                  <a:schemeClr val="lt1"/>
                </a:solidFill>
              </a:defRPr>
            </a:lvl9pPr>
          </a:lstStyle>
          <a:p/>
        </p:txBody>
      </p:sp>
      <p:sp>
        <p:nvSpPr>
          <p:cNvPr id="27" name="Google Shape;27;p4"/>
          <p:cNvSpPr txBox="1"/>
          <p:nvPr>
            <p:ph idx="14" type="subTitle"/>
          </p:nvPr>
        </p:nvSpPr>
        <p:spPr>
          <a:xfrm>
            <a:off x="5007848" y="4290173"/>
            <a:ext cx="2454000" cy="236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1400"/>
              <a:buNone/>
              <a:defRPr>
                <a:solidFill>
                  <a:schemeClr val="lt1"/>
                </a:solidFill>
              </a:defRPr>
            </a:lvl2pPr>
            <a:lvl3pPr lvl="2" algn="ctr">
              <a:lnSpc>
                <a:spcPct val="100000"/>
              </a:lnSpc>
              <a:spcBef>
                <a:spcPts val="0"/>
              </a:spcBef>
              <a:spcAft>
                <a:spcPts val="0"/>
              </a:spcAft>
              <a:buClr>
                <a:schemeClr val="lt1"/>
              </a:buClr>
              <a:buSzPts val="1400"/>
              <a:buNone/>
              <a:defRPr>
                <a:solidFill>
                  <a:schemeClr val="lt1"/>
                </a:solidFill>
              </a:defRPr>
            </a:lvl3pPr>
            <a:lvl4pPr lvl="3" algn="ctr">
              <a:lnSpc>
                <a:spcPct val="100000"/>
              </a:lnSpc>
              <a:spcBef>
                <a:spcPts val="0"/>
              </a:spcBef>
              <a:spcAft>
                <a:spcPts val="0"/>
              </a:spcAft>
              <a:buClr>
                <a:schemeClr val="lt1"/>
              </a:buClr>
              <a:buSzPts val="1400"/>
              <a:buNone/>
              <a:defRPr>
                <a:solidFill>
                  <a:schemeClr val="lt1"/>
                </a:solidFill>
              </a:defRPr>
            </a:lvl4pPr>
            <a:lvl5pPr lvl="4" algn="ctr">
              <a:lnSpc>
                <a:spcPct val="100000"/>
              </a:lnSpc>
              <a:spcBef>
                <a:spcPts val="0"/>
              </a:spcBef>
              <a:spcAft>
                <a:spcPts val="0"/>
              </a:spcAft>
              <a:buClr>
                <a:schemeClr val="lt1"/>
              </a:buClr>
              <a:buSzPts val="1400"/>
              <a:buNone/>
              <a:defRPr>
                <a:solidFill>
                  <a:schemeClr val="lt1"/>
                </a:solidFill>
              </a:defRPr>
            </a:lvl5pPr>
            <a:lvl6pPr lvl="5" algn="ctr">
              <a:lnSpc>
                <a:spcPct val="100000"/>
              </a:lnSpc>
              <a:spcBef>
                <a:spcPts val="0"/>
              </a:spcBef>
              <a:spcAft>
                <a:spcPts val="0"/>
              </a:spcAft>
              <a:buClr>
                <a:schemeClr val="lt1"/>
              </a:buClr>
              <a:buSzPts val="1400"/>
              <a:buNone/>
              <a:defRPr>
                <a:solidFill>
                  <a:schemeClr val="lt1"/>
                </a:solidFill>
              </a:defRPr>
            </a:lvl6pPr>
            <a:lvl7pPr lvl="6" algn="ctr">
              <a:lnSpc>
                <a:spcPct val="100000"/>
              </a:lnSpc>
              <a:spcBef>
                <a:spcPts val="0"/>
              </a:spcBef>
              <a:spcAft>
                <a:spcPts val="0"/>
              </a:spcAft>
              <a:buClr>
                <a:schemeClr val="lt1"/>
              </a:buClr>
              <a:buSzPts val="1400"/>
              <a:buNone/>
              <a:defRPr>
                <a:solidFill>
                  <a:schemeClr val="lt1"/>
                </a:solidFill>
              </a:defRPr>
            </a:lvl7pPr>
            <a:lvl8pPr lvl="7" algn="ctr">
              <a:lnSpc>
                <a:spcPct val="100000"/>
              </a:lnSpc>
              <a:spcBef>
                <a:spcPts val="0"/>
              </a:spcBef>
              <a:spcAft>
                <a:spcPts val="0"/>
              </a:spcAft>
              <a:buClr>
                <a:schemeClr val="lt1"/>
              </a:buClr>
              <a:buSzPts val="1400"/>
              <a:buNone/>
              <a:defRPr>
                <a:solidFill>
                  <a:schemeClr val="lt1"/>
                </a:solidFill>
              </a:defRPr>
            </a:lvl8pPr>
            <a:lvl9pPr lvl="8" algn="ctr">
              <a:lnSpc>
                <a:spcPct val="100000"/>
              </a:lnSpc>
              <a:spcBef>
                <a:spcPts val="0"/>
              </a:spcBef>
              <a:spcAft>
                <a:spcPts val="0"/>
              </a:spcAft>
              <a:buClr>
                <a:schemeClr val="lt1"/>
              </a:buClr>
              <a:buSzPts val="1400"/>
              <a:buNone/>
              <a:defRPr>
                <a:solidFill>
                  <a:schemeClr val="lt1"/>
                </a:solidFill>
              </a:defRPr>
            </a:lvl9pPr>
          </a:lstStyle>
          <a:p/>
        </p:txBody>
      </p:sp>
      <p:sp>
        <p:nvSpPr>
          <p:cNvPr id="28" name="Google Shape;28;p4"/>
          <p:cNvSpPr txBox="1"/>
          <p:nvPr>
            <p:ph idx="15" type="title"/>
          </p:nvPr>
        </p:nvSpPr>
        <p:spPr>
          <a:xfrm>
            <a:off x="4327950" y="530725"/>
            <a:ext cx="3769200" cy="528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2600"/>
              <a:buFont typeface="Montserrat"/>
              <a:buNone/>
              <a:defRPr sz="2600">
                <a:solidFill>
                  <a:schemeClr val="lt1"/>
                </a:solidFill>
                <a:latin typeface="Montserrat"/>
                <a:ea typeface="Montserrat"/>
                <a:cs typeface="Montserrat"/>
                <a:sym typeface="Montserrat"/>
              </a:defRPr>
            </a:lvl1pPr>
            <a:lvl2pPr lvl="1" algn="l">
              <a:lnSpc>
                <a:spcPct val="100000"/>
              </a:lnSpc>
              <a:spcBef>
                <a:spcPts val="0"/>
              </a:spcBef>
              <a:spcAft>
                <a:spcPts val="0"/>
              </a:spcAft>
              <a:buClr>
                <a:schemeClr val="lt1"/>
              </a:buClr>
              <a:buSzPts val="2600"/>
              <a:buNone/>
              <a:defRPr sz="2600">
                <a:solidFill>
                  <a:schemeClr val="lt1"/>
                </a:solidFill>
              </a:defRPr>
            </a:lvl2pPr>
            <a:lvl3pPr lvl="2" algn="l">
              <a:lnSpc>
                <a:spcPct val="100000"/>
              </a:lnSpc>
              <a:spcBef>
                <a:spcPts val="0"/>
              </a:spcBef>
              <a:spcAft>
                <a:spcPts val="0"/>
              </a:spcAft>
              <a:buClr>
                <a:schemeClr val="lt1"/>
              </a:buClr>
              <a:buSzPts val="2600"/>
              <a:buNone/>
              <a:defRPr sz="2600">
                <a:solidFill>
                  <a:schemeClr val="lt1"/>
                </a:solidFill>
              </a:defRPr>
            </a:lvl3pPr>
            <a:lvl4pPr lvl="3" algn="l">
              <a:lnSpc>
                <a:spcPct val="100000"/>
              </a:lnSpc>
              <a:spcBef>
                <a:spcPts val="0"/>
              </a:spcBef>
              <a:spcAft>
                <a:spcPts val="0"/>
              </a:spcAft>
              <a:buClr>
                <a:schemeClr val="lt1"/>
              </a:buClr>
              <a:buSzPts val="2600"/>
              <a:buNone/>
              <a:defRPr sz="2600">
                <a:solidFill>
                  <a:schemeClr val="lt1"/>
                </a:solidFill>
              </a:defRPr>
            </a:lvl4pPr>
            <a:lvl5pPr lvl="4" algn="l">
              <a:lnSpc>
                <a:spcPct val="100000"/>
              </a:lnSpc>
              <a:spcBef>
                <a:spcPts val="0"/>
              </a:spcBef>
              <a:spcAft>
                <a:spcPts val="0"/>
              </a:spcAft>
              <a:buClr>
                <a:schemeClr val="lt1"/>
              </a:buClr>
              <a:buSzPts val="2600"/>
              <a:buNone/>
              <a:defRPr sz="2600">
                <a:solidFill>
                  <a:schemeClr val="lt1"/>
                </a:solidFill>
              </a:defRPr>
            </a:lvl5pPr>
            <a:lvl6pPr lvl="5" algn="l">
              <a:lnSpc>
                <a:spcPct val="100000"/>
              </a:lnSpc>
              <a:spcBef>
                <a:spcPts val="0"/>
              </a:spcBef>
              <a:spcAft>
                <a:spcPts val="0"/>
              </a:spcAft>
              <a:buClr>
                <a:schemeClr val="lt1"/>
              </a:buClr>
              <a:buSzPts val="2600"/>
              <a:buNone/>
              <a:defRPr sz="2600">
                <a:solidFill>
                  <a:schemeClr val="lt1"/>
                </a:solidFill>
              </a:defRPr>
            </a:lvl6pPr>
            <a:lvl7pPr lvl="6" algn="l">
              <a:lnSpc>
                <a:spcPct val="100000"/>
              </a:lnSpc>
              <a:spcBef>
                <a:spcPts val="0"/>
              </a:spcBef>
              <a:spcAft>
                <a:spcPts val="0"/>
              </a:spcAft>
              <a:buClr>
                <a:schemeClr val="lt1"/>
              </a:buClr>
              <a:buSzPts val="2600"/>
              <a:buNone/>
              <a:defRPr sz="2600">
                <a:solidFill>
                  <a:schemeClr val="lt1"/>
                </a:solidFill>
              </a:defRPr>
            </a:lvl7pPr>
            <a:lvl8pPr lvl="7" algn="l">
              <a:lnSpc>
                <a:spcPct val="100000"/>
              </a:lnSpc>
              <a:spcBef>
                <a:spcPts val="0"/>
              </a:spcBef>
              <a:spcAft>
                <a:spcPts val="0"/>
              </a:spcAft>
              <a:buClr>
                <a:schemeClr val="lt1"/>
              </a:buClr>
              <a:buSzPts val="2600"/>
              <a:buNone/>
              <a:defRPr sz="2600">
                <a:solidFill>
                  <a:schemeClr val="lt1"/>
                </a:solidFill>
              </a:defRPr>
            </a:lvl8pPr>
            <a:lvl9pPr lvl="8" algn="l">
              <a:lnSpc>
                <a:spcPct val="100000"/>
              </a:lnSpc>
              <a:spcBef>
                <a:spcPts val="0"/>
              </a:spcBef>
              <a:spcAft>
                <a:spcPts val="0"/>
              </a:spcAft>
              <a:buClr>
                <a:schemeClr val="lt1"/>
              </a:buClr>
              <a:buSzPts val="2600"/>
              <a:buNone/>
              <a:defRPr sz="2600">
                <a:solidFill>
                  <a:schemeClr val="lt1"/>
                </a:solidFill>
              </a:defRPr>
            </a:lvl9pPr>
          </a:lstStyle>
          <a:p/>
        </p:txBody>
      </p:sp>
      <p:sp>
        <p:nvSpPr>
          <p:cNvPr id="29" name="Google Shape;29;p4"/>
          <p:cNvSpPr/>
          <p:nvPr/>
        </p:nvSpPr>
        <p:spPr>
          <a:xfrm>
            <a:off x="0" y="0"/>
            <a:ext cx="2454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0" name="Shape 30"/>
        <p:cNvGrpSpPr/>
        <p:nvPr/>
      </p:nvGrpSpPr>
      <p:grpSpPr>
        <a:xfrm>
          <a:off x="0" y="0"/>
          <a:ext cx="0" cy="0"/>
          <a:chOff x="0" y="0"/>
          <a:chExt cx="0" cy="0"/>
        </a:xfrm>
      </p:grpSpPr>
      <p:sp>
        <p:nvSpPr>
          <p:cNvPr id="31" name="Google Shape;31;p5"/>
          <p:cNvSpPr/>
          <p:nvPr/>
        </p:nvSpPr>
        <p:spPr>
          <a:xfrm>
            <a:off x="4581700" y="0"/>
            <a:ext cx="4562400" cy="51435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 name="Google Shape;32;p5"/>
          <p:cNvSpPr txBox="1"/>
          <p:nvPr>
            <p:ph type="title"/>
          </p:nvPr>
        </p:nvSpPr>
        <p:spPr>
          <a:xfrm>
            <a:off x="5013475" y="2565792"/>
            <a:ext cx="3423600" cy="6291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Clr>
                <a:schemeClr val="lt1"/>
              </a:buClr>
              <a:buSzPts val="2600"/>
              <a:buFont typeface="Montserrat"/>
              <a:buNone/>
              <a:defRPr sz="2600">
                <a:solidFill>
                  <a:schemeClr val="lt1"/>
                </a:solidFill>
                <a:latin typeface="Montserrat"/>
                <a:ea typeface="Montserrat"/>
                <a:cs typeface="Montserrat"/>
                <a:sym typeface="Montserrat"/>
              </a:defRPr>
            </a:lvl1pPr>
            <a:lvl2pPr lvl="1" algn="r">
              <a:lnSpc>
                <a:spcPct val="100000"/>
              </a:lnSpc>
              <a:spcBef>
                <a:spcPts val="0"/>
              </a:spcBef>
              <a:spcAft>
                <a:spcPts val="0"/>
              </a:spcAft>
              <a:buClr>
                <a:schemeClr val="lt1"/>
              </a:buClr>
              <a:buSzPts val="3600"/>
              <a:buNone/>
              <a:defRPr sz="3600">
                <a:solidFill>
                  <a:schemeClr val="lt1"/>
                </a:solidFill>
              </a:defRPr>
            </a:lvl2pPr>
            <a:lvl3pPr lvl="2" algn="r">
              <a:lnSpc>
                <a:spcPct val="100000"/>
              </a:lnSpc>
              <a:spcBef>
                <a:spcPts val="0"/>
              </a:spcBef>
              <a:spcAft>
                <a:spcPts val="0"/>
              </a:spcAft>
              <a:buClr>
                <a:schemeClr val="lt1"/>
              </a:buClr>
              <a:buSzPts val="3600"/>
              <a:buNone/>
              <a:defRPr sz="3600">
                <a:solidFill>
                  <a:schemeClr val="lt1"/>
                </a:solidFill>
              </a:defRPr>
            </a:lvl3pPr>
            <a:lvl4pPr lvl="3" algn="r">
              <a:lnSpc>
                <a:spcPct val="100000"/>
              </a:lnSpc>
              <a:spcBef>
                <a:spcPts val="0"/>
              </a:spcBef>
              <a:spcAft>
                <a:spcPts val="0"/>
              </a:spcAft>
              <a:buClr>
                <a:schemeClr val="lt1"/>
              </a:buClr>
              <a:buSzPts val="3600"/>
              <a:buNone/>
              <a:defRPr sz="3600">
                <a:solidFill>
                  <a:schemeClr val="lt1"/>
                </a:solidFill>
              </a:defRPr>
            </a:lvl4pPr>
            <a:lvl5pPr lvl="4" algn="r">
              <a:lnSpc>
                <a:spcPct val="100000"/>
              </a:lnSpc>
              <a:spcBef>
                <a:spcPts val="0"/>
              </a:spcBef>
              <a:spcAft>
                <a:spcPts val="0"/>
              </a:spcAft>
              <a:buClr>
                <a:schemeClr val="lt1"/>
              </a:buClr>
              <a:buSzPts val="3600"/>
              <a:buNone/>
              <a:defRPr sz="3600">
                <a:solidFill>
                  <a:schemeClr val="lt1"/>
                </a:solidFill>
              </a:defRPr>
            </a:lvl5pPr>
            <a:lvl6pPr lvl="5" algn="r">
              <a:lnSpc>
                <a:spcPct val="100000"/>
              </a:lnSpc>
              <a:spcBef>
                <a:spcPts val="0"/>
              </a:spcBef>
              <a:spcAft>
                <a:spcPts val="0"/>
              </a:spcAft>
              <a:buClr>
                <a:schemeClr val="lt1"/>
              </a:buClr>
              <a:buSzPts val="3600"/>
              <a:buNone/>
              <a:defRPr sz="3600">
                <a:solidFill>
                  <a:schemeClr val="lt1"/>
                </a:solidFill>
              </a:defRPr>
            </a:lvl6pPr>
            <a:lvl7pPr lvl="6" algn="r">
              <a:lnSpc>
                <a:spcPct val="100000"/>
              </a:lnSpc>
              <a:spcBef>
                <a:spcPts val="0"/>
              </a:spcBef>
              <a:spcAft>
                <a:spcPts val="0"/>
              </a:spcAft>
              <a:buClr>
                <a:schemeClr val="lt1"/>
              </a:buClr>
              <a:buSzPts val="3600"/>
              <a:buNone/>
              <a:defRPr sz="3600">
                <a:solidFill>
                  <a:schemeClr val="lt1"/>
                </a:solidFill>
              </a:defRPr>
            </a:lvl7pPr>
            <a:lvl8pPr lvl="7" algn="r">
              <a:lnSpc>
                <a:spcPct val="100000"/>
              </a:lnSpc>
              <a:spcBef>
                <a:spcPts val="0"/>
              </a:spcBef>
              <a:spcAft>
                <a:spcPts val="0"/>
              </a:spcAft>
              <a:buClr>
                <a:schemeClr val="lt1"/>
              </a:buClr>
              <a:buSzPts val="3600"/>
              <a:buNone/>
              <a:defRPr sz="3600">
                <a:solidFill>
                  <a:schemeClr val="lt1"/>
                </a:solidFill>
              </a:defRPr>
            </a:lvl8pPr>
            <a:lvl9pPr lvl="8" algn="r">
              <a:lnSpc>
                <a:spcPct val="100000"/>
              </a:lnSpc>
              <a:spcBef>
                <a:spcPts val="0"/>
              </a:spcBef>
              <a:spcAft>
                <a:spcPts val="0"/>
              </a:spcAft>
              <a:buClr>
                <a:schemeClr val="lt1"/>
              </a:buClr>
              <a:buSzPts val="3600"/>
              <a:buNone/>
              <a:defRPr sz="3600">
                <a:solidFill>
                  <a:schemeClr val="lt1"/>
                </a:solidFill>
              </a:defRPr>
            </a:lvl9pPr>
          </a:lstStyle>
          <a:p/>
        </p:txBody>
      </p:sp>
      <p:sp>
        <p:nvSpPr>
          <p:cNvPr id="33" name="Google Shape;33;p5"/>
          <p:cNvSpPr txBox="1"/>
          <p:nvPr>
            <p:ph idx="2" type="title"/>
          </p:nvPr>
        </p:nvSpPr>
        <p:spPr>
          <a:xfrm>
            <a:off x="5379775" y="1501275"/>
            <a:ext cx="3057300" cy="13824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Clr>
                <a:schemeClr val="lt1"/>
              </a:buClr>
              <a:buSzPts val="7000"/>
              <a:buNone/>
              <a:defRPr sz="7000">
                <a:solidFill>
                  <a:schemeClr val="lt1"/>
                </a:solidFill>
              </a:defRPr>
            </a:lvl1pPr>
            <a:lvl2pPr lvl="1" algn="r">
              <a:lnSpc>
                <a:spcPct val="100000"/>
              </a:lnSpc>
              <a:spcBef>
                <a:spcPts val="0"/>
              </a:spcBef>
              <a:spcAft>
                <a:spcPts val="0"/>
              </a:spcAft>
              <a:buClr>
                <a:schemeClr val="lt1"/>
              </a:buClr>
              <a:buSzPts val="7000"/>
              <a:buNone/>
              <a:defRPr sz="7000">
                <a:solidFill>
                  <a:schemeClr val="lt1"/>
                </a:solidFill>
              </a:defRPr>
            </a:lvl2pPr>
            <a:lvl3pPr lvl="2" algn="r">
              <a:lnSpc>
                <a:spcPct val="100000"/>
              </a:lnSpc>
              <a:spcBef>
                <a:spcPts val="0"/>
              </a:spcBef>
              <a:spcAft>
                <a:spcPts val="0"/>
              </a:spcAft>
              <a:buClr>
                <a:schemeClr val="lt1"/>
              </a:buClr>
              <a:buSzPts val="7000"/>
              <a:buNone/>
              <a:defRPr sz="7000">
                <a:solidFill>
                  <a:schemeClr val="lt1"/>
                </a:solidFill>
              </a:defRPr>
            </a:lvl3pPr>
            <a:lvl4pPr lvl="3" algn="r">
              <a:lnSpc>
                <a:spcPct val="100000"/>
              </a:lnSpc>
              <a:spcBef>
                <a:spcPts val="0"/>
              </a:spcBef>
              <a:spcAft>
                <a:spcPts val="0"/>
              </a:spcAft>
              <a:buClr>
                <a:schemeClr val="lt1"/>
              </a:buClr>
              <a:buSzPts val="7000"/>
              <a:buNone/>
              <a:defRPr sz="7000">
                <a:solidFill>
                  <a:schemeClr val="lt1"/>
                </a:solidFill>
              </a:defRPr>
            </a:lvl4pPr>
            <a:lvl5pPr lvl="4" algn="r">
              <a:lnSpc>
                <a:spcPct val="100000"/>
              </a:lnSpc>
              <a:spcBef>
                <a:spcPts val="0"/>
              </a:spcBef>
              <a:spcAft>
                <a:spcPts val="0"/>
              </a:spcAft>
              <a:buClr>
                <a:schemeClr val="lt1"/>
              </a:buClr>
              <a:buSzPts val="7000"/>
              <a:buNone/>
              <a:defRPr sz="7000">
                <a:solidFill>
                  <a:schemeClr val="lt1"/>
                </a:solidFill>
              </a:defRPr>
            </a:lvl5pPr>
            <a:lvl6pPr lvl="5" algn="r">
              <a:lnSpc>
                <a:spcPct val="100000"/>
              </a:lnSpc>
              <a:spcBef>
                <a:spcPts val="0"/>
              </a:spcBef>
              <a:spcAft>
                <a:spcPts val="0"/>
              </a:spcAft>
              <a:buClr>
                <a:schemeClr val="lt1"/>
              </a:buClr>
              <a:buSzPts val="7000"/>
              <a:buNone/>
              <a:defRPr sz="7000">
                <a:solidFill>
                  <a:schemeClr val="lt1"/>
                </a:solidFill>
              </a:defRPr>
            </a:lvl6pPr>
            <a:lvl7pPr lvl="6" algn="r">
              <a:lnSpc>
                <a:spcPct val="100000"/>
              </a:lnSpc>
              <a:spcBef>
                <a:spcPts val="0"/>
              </a:spcBef>
              <a:spcAft>
                <a:spcPts val="0"/>
              </a:spcAft>
              <a:buClr>
                <a:schemeClr val="lt1"/>
              </a:buClr>
              <a:buSzPts val="7000"/>
              <a:buNone/>
              <a:defRPr sz="7000">
                <a:solidFill>
                  <a:schemeClr val="lt1"/>
                </a:solidFill>
              </a:defRPr>
            </a:lvl7pPr>
            <a:lvl8pPr lvl="7" algn="r">
              <a:lnSpc>
                <a:spcPct val="100000"/>
              </a:lnSpc>
              <a:spcBef>
                <a:spcPts val="0"/>
              </a:spcBef>
              <a:spcAft>
                <a:spcPts val="0"/>
              </a:spcAft>
              <a:buClr>
                <a:schemeClr val="lt1"/>
              </a:buClr>
              <a:buSzPts val="7000"/>
              <a:buNone/>
              <a:defRPr sz="7000">
                <a:solidFill>
                  <a:schemeClr val="lt1"/>
                </a:solidFill>
              </a:defRPr>
            </a:lvl8pPr>
            <a:lvl9pPr lvl="8" algn="r">
              <a:lnSpc>
                <a:spcPct val="100000"/>
              </a:lnSpc>
              <a:spcBef>
                <a:spcPts val="0"/>
              </a:spcBef>
              <a:spcAft>
                <a:spcPts val="0"/>
              </a:spcAft>
              <a:buClr>
                <a:schemeClr val="lt1"/>
              </a:buClr>
              <a:buSzPts val="7000"/>
              <a:buNone/>
              <a:defRPr sz="7000">
                <a:solidFill>
                  <a:schemeClr val="lt1"/>
                </a:solidFill>
              </a:defRPr>
            </a:lvl9pPr>
          </a:lstStyle>
          <a:p/>
        </p:txBody>
      </p:sp>
      <p:sp>
        <p:nvSpPr>
          <p:cNvPr id="34" name="Google Shape;34;p5"/>
          <p:cNvSpPr txBox="1"/>
          <p:nvPr>
            <p:ph idx="1" type="subTitle"/>
          </p:nvPr>
        </p:nvSpPr>
        <p:spPr>
          <a:xfrm>
            <a:off x="5190175" y="3062708"/>
            <a:ext cx="3246900" cy="4044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1pPr>
            <a:lvl2pPr lvl="1" algn="r">
              <a:lnSpc>
                <a:spcPct val="100000"/>
              </a:lnSpc>
              <a:spcBef>
                <a:spcPts val="0"/>
              </a:spcBef>
              <a:spcAft>
                <a:spcPts val="0"/>
              </a:spcAft>
              <a:buClr>
                <a:schemeClr val="lt1"/>
              </a:buClr>
              <a:buSzPts val="1600"/>
              <a:buFont typeface="Montserrat"/>
              <a:buNone/>
              <a:defRPr sz="1600">
                <a:solidFill>
                  <a:schemeClr val="lt1"/>
                </a:solidFill>
                <a:latin typeface="Montserrat"/>
                <a:ea typeface="Montserrat"/>
                <a:cs typeface="Montserrat"/>
                <a:sym typeface="Montserrat"/>
              </a:defRPr>
            </a:lvl2pPr>
            <a:lvl3pPr lvl="2" algn="r">
              <a:lnSpc>
                <a:spcPct val="100000"/>
              </a:lnSpc>
              <a:spcBef>
                <a:spcPts val="0"/>
              </a:spcBef>
              <a:spcAft>
                <a:spcPts val="0"/>
              </a:spcAft>
              <a:buClr>
                <a:schemeClr val="lt1"/>
              </a:buClr>
              <a:buSzPts val="1600"/>
              <a:buFont typeface="Montserrat"/>
              <a:buNone/>
              <a:defRPr sz="1600">
                <a:solidFill>
                  <a:schemeClr val="lt1"/>
                </a:solidFill>
                <a:latin typeface="Montserrat"/>
                <a:ea typeface="Montserrat"/>
                <a:cs typeface="Montserrat"/>
                <a:sym typeface="Montserrat"/>
              </a:defRPr>
            </a:lvl3pPr>
            <a:lvl4pPr lvl="3" algn="r">
              <a:lnSpc>
                <a:spcPct val="100000"/>
              </a:lnSpc>
              <a:spcBef>
                <a:spcPts val="0"/>
              </a:spcBef>
              <a:spcAft>
                <a:spcPts val="0"/>
              </a:spcAft>
              <a:buClr>
                <a:schemeClr val="lt1"/>
              </a:buClr>
              <a:buSzPts val="1600"/>
              <a:buFont typeface="Montserrat"/>
              <a:buNone/>
              <a:defRPr sz="1600">
                <a:solidFill>
                  <a:schemeClr val="lt1"/>
                </a:solidFill>
                <a:latin typeface="Montserrat"/>
                <a:ea typeface="Montserrat"/>
                <a:cs typeface="Montserrat"/>
                <a:sym typeface="Montserrat"/>
              </a:defRPr>
            </a:lvl4pPr>
            <a:lvl5pPr lvl="4" algn="r">
              <a:lnSpc>
                <a:spcPct val="100000"/>
              </a:lnSpc>
              <a:spcBef>
                <a:spcPts val="0"/>
              </a:spcBef>
              <a:spcAft>
                <a:spcPts val="0"/>
              </a:spcAft>
              <a:buClr>
                <a:schemeClr val="lt1"/>
              </a:buClr>
              <a:buSzPts val="1600"/>
              <a:buFont typeface="Montserrat"/>
              <a:buNone/>
              <a:defRPr sz="1600">
                <a:solidFill>
                  <a:schemeClr val="lt1"/>
                </a:solidFill>
                <a:latin typeface="Montserrat"/>
                <a:ea typeface="Montserrat"/>
                <a:cs typeface="Montserrat"/>
                <a:sym typeface="Montserrat"/>
              </a:defRPr>
            </a:lvl5pPr>
            <a:lvl6pPr lvl="5" algn="r">
              <a:lnSpc>
                <a:spcPct val="100000"/>
              </a:lnSpc>
              <a:spcBef>
                <a:spcPts val="0"/>
              </a:spcBef>
              <a:spcAft>
                <a:spcPts val="0"/>
              </a:spcAft>
              <a:buClr>
                <a:schemeClr val="lt1"/>
              </a:buClr>
              <a:buSzPts val="1600"/>
              <a:buFont typeface="Montserrat"/>
              <a:buNone/>
              <a:defRPr sz="1600">
                <a:solidFill>
                  <a:schemeClr val="lt1"/>
                </a:solidFill>
                <a:latin typeface="Montserrat"/>
                <a:ea typeface="Montserrat"/>
                <a:cs typeface="Montserrat"/>
                <a:sym typeface="Montserrat"/>
              </a:defRPr>
            </a:lvl6pPr>
            <a:lvl7pPr lvl="6" algn="r">
              <a:lnSpc>
                <a:spcPct val="100000"/>
              </a:lnSpc>
              <a:spcBef>
                <a:spcPts val="0"/>
              </a:spcBef>
              <a:spcAft>
                <a:spcPts val="0"/>
              </a:spcAft>
              <a:buClr>
                <a:schemeClr val="lt1"/>
              </a:buClr>
              <a:buSzPts val="1600"/>
              <a:buFont typeface="Montserrat"/>
              <a:buNone/>
              <a:defRPr sz="1600">
                <a:solidFill>
                  <a:schemeClr val="lt1"/>
                </a:solidFill>
                <a:latin typeface="Montserrat"/>
                <a:ea typeface="Montserrat"/>
                <a:cs typeface="Montserrat"/>
                <a:sym typeface="Montserrat"/>
              </a:defRPr>
            </a:lvl7pPr>
            <a:lvl8pPr lvl="7" algn="r">
              <a:lnSpc>
                <a:spcPct val="100000"/>
              </a:lnSpc>
              <a:spcBef>
                <a:spcPts val="0"/>
              </a:spcBef>
              <a:spcAft>
                <a:spcPts val="0"/>
              </a:spcAft>
              <a:buClr>
                <a:schemeClr val="lt1"/>
              </a:buClr>
              <a:buSzPts val="1600"/>
              <a:buFont typeface="Montserrat"/>
              <a:buNone/>
              <a:defRPr sz="1600">
                <a:solidFill>
                  <a:schemeClr val="lt1"/>
                </a:solidFill>
                <a:latin typeface="Montserrat"/>
                <a:ea typeface="Montserrat"/>
                <a:cs typeface="Montserrat"/>
                <a:sym typeface="Montserrat"/>
              </a:defRPr>
            </a:lvl8pPr>
            <a:lvl9pPr lvl="8" algn="r">
              <a:lnSpc>
                <a:spcPct val="100000"/>
              </a:lnSpc>
              <a:spcBef>
                <a:spcPts val="0"/>
              </a:spcBef>
              <a:spcAft>
                <a:spcPts val="0"/>
              </a:spcAft>
              <a:buClr>
                <a:schemeClr val="lt1"/>
              </a:buClr>
              <a:buSzPts val="1600"/>
              <a:buFont typeface="Montserrat"/>
              <a:buNone/>
              <a:defRPr sz="1600">
                <a:solidFill>
                  <a:schemeClr val="lt1"/>
                </a:solidFill>
                <a:latin typeface="Montserrat"/>
                <a:ea typeface="Montserrat"/>
                <a:cs typeface="Montserrat"/>
                <a:sym typeface="Montserrat"/>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lt1"/>
        </a:solidFill>
      </p:bgPr>
    </p:bg>
    <p:spTree>
      <p:nvGrpSpPr>
        <p:cNvPr id="35" name="Shape 35"/>
        <p:cNvGrpSpPr/>
        <p:nvPr/>
      </p:nvGrpSpPr>
      <p:grpSpPr>
        <a:xfrm>
          <a:off x="0" y="0"/>
          <a:ext cx="0" cy="0"/>
          <a:chOff x="0" y="0"/>
          <a:chExt cx="0" cy="0"/>
        </a:xfrm>
      </p:grpSpPr>
      <p:sp>
        <p:nvSpPr>
          <p:cNvPr id="36" name="Google Shape;36;p6"/>
          <p:cNvSpPr txBox="1"/>
          <p:nvPr>
            <p:ph type="ctrTitle"/>
          </p:nvPr>
        </p:nvSpPr>
        <p:spPr>
          <a:xfrm>
            <a:off x="624000" y="1564600"/>
            <a:ext cx="5762400" cy="1139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dk1"/>
              </a:buClr>
              <a:buSzPts val="5200"/>
              <a:buFont typeface="Montserrat"/>
              <a:buNone/>
              <a:defRPr sz="10000">
                <a:solidFill>
                  <a:schemeClr val="dk1"/>
                </a:solidFill>
                <a:latin typeface="Montserrat"/>
                <a:ea typeface="Montserrat"/>
                <a:cs typeface="Montserrat"/>
                <a:sym typeface="Montserrat"/>
              </a:defRPr>
            </a:lvl1pPr>
            <a:lvl2pPr lvl="1" algn="l">
              <a:lnSpc>
                <a:spcPct val="100000"/>
              </a:lnSpc>
              <a:spcBef>
                <a:spcPts val="0"/>
              </a:spcBef>
              <a:spcAft>
                <a:spcPts val="0"/>
              </a:spcAft>
              <a:buClr>
                <a:schemeClr val="dk1"/>
              </a:buClr>
              <a:buSzPts val="5200"/>
              <a:buNone/>
              <a:defRPr sz="5200">
                <a:solidFill>
                  <a:schemeClr val="dk1"/>
                </a:solidFill>
              </a:defRPr>
            </a:lvl2pPr>
            <a:lvl3pPr lvl="2" algn="l">
              <a:lnSpc>
                <a:spcPct val="100000"/>
              </a:lnSpc>
              <a:spcBef>
                <a:spcPts val="0"/>
              </a:spcBef>
              <a:spcAft>
                <a:spcPts val="0"/>
              </a:spcAft>
              <a:buClr>
                <a:schemeClr val="dk1"/>
              </a:buClr>
              <a:buSzPts val="5200"/>
              <a:buNone/>
              <a:defRPr sz="5200">
                <a:solidFill>
                  <a:schemeClr val="dk1"/>
                </a:solidFill>
              </a:defRPr>
            </a:lvl3pPr>
            <a:lvl4pPr lvl="3" algn="l">
              <a:lnSpc>
                <a:spcPct val="100000"/>
              </a:lnSpc>
              <a:spcBef>
                <a:spcPts val="0"/>
              </a:spcBef>
              <a:spcAft>
                <a:spcPts val="0"/>
              </a:spcAft>
              <a:buClr>
                <a:schemeClr val="dk1"/>
              </a:buClr>
              <a:buSzPts val="5200"/>
              <a:buNone/>
              <a:defRPr sz="5200">
                <a:solidFill>
                  <a:schemeClr val="dk1"/>
                </a:solidFill>
              </a:defRPr>
            </a:lvl4pPr>
            <a:lvl5pPr lvl="4" algn="l">
              <a:lnSpc>
                <a:spcPct val="100000"/>
              </a:lnSpc>
              <a:spcBef>
                <a:spcPts val="0"/>
              </a:spcBef>
              <a:spcAft>
                <a:spcPts val="0"/>
              </a:spcAft>
              <a:buClr>
                <a:schemeClr val="dk1"/>
              </a:buClr>
              <a:buSzPts val="5200"/>
              <a:buNone/>
              <a:defRPr sz="5200">
                <a:solidFill>
                  <a:schemeClr val="dk1"/>
                </a:solidFill>
              </a:defRPr>
            </a:lvl5pPr>
            <a:lvl6pPr lvl="5" algn="l">
              <a:lnSpc>
                <a:spcPct val="100000"/>
              </a:lnSpc>
              <a:spcBef>
                <a:spcPts val="0"/>
              </a:spcBef>
              <a:spcAft>
                <a:spcPts val="0"/>
              </a:spcAft>
              <a:buClr>
                <a:schemeClr val="dk1"/>
              </a:buClr>
              <a:buSzPts val="5200"/>
              <a:buNone/>
              <a:defRPr sz="5200">
                <a:solidFill>
                  <a:schemeClr val="dk1"/>
                </a:solidFill>
              </a:defRPr>
            </a:lvl6pPr>
            <a:lvl7pPr lvl="6" algn="l">
              <a:lnSpc>
                <a:spcPct val="100000"/>
              </a:lnSpc>
              <a:spcBef>
                <a:spcPts val="0"/>
              </a:spcBef>
              <a:spcAft>
                <a:spcPts val="0"/>
              </a:spcAft>
              <a:buClr>
                <a:schemeClr val="dk1"/>
              </a:buClr>
              <a:buSzPts val="5200"/>
              <a:buNone/>
              <a:defRPr sz="5200">
                <a:solidFill>
                  <a:schemeClr val="dk1"/>
                </a:solidFill>
              </a:defRPr>
            </a:lvl7pPr>
            <a:lvl8pPr lvl="7" algn="l">
              <a:lnSpc>
                <a:spcPct val="100000"/>
              </a:lnSpc>
              <a:spcBef>
                <a:spcPts val="0"/>
              </a:spcBef>
              <a:spcAft>
                <a:spcPts val="0"/>
              </a:spcAft>
              <a:buClr>
                <a:schemeClr val="dk1"/>
              </a:buClr>
              <a:buSzPts val="5200"/>
              <a:buNone/>
              <a:defRPr sz="5200">
                <a:solidFill>
                  <a:schemeClr val="dk1"/>
                </a:solidFill>
              </a:defRPr>
            </a:lvl8pPr>
            <a:lvl9pPr lvl="8" algn="l">
              <a:lnSpc>
                <a:spcPct val="100000"/>
              </a:lnSpc>
              <a:spcBef>
                <a:spcPts val="0"/>
              </a:spcBef>
              <a:spcAft>
                <a:spcPts val="0"/>
              </a:spcAft>
              <a:buClr>
                <a:schemeClr val="dk1"/>
              </a:buClr>
              <a:buSzPts val="5200"/>
              <a:buNone/>
              <a:defRPr sz="5200">
                <a:solidFill>
                  <a:schemeClr val="dk1"/>
                </a:solidFill>
              </a:defRPr>
            </a:lvl9pPr>
          </a:lstStyle>
          <a:p/>
        </p:txBody>
      </p:sp>
      <p:sp>
        <p:nvSpPr>
          <p:cNvPr id="37" name="Google Shape;37;p6"/>
          <p:cNvSpPr txBox="1"/>
          <p:nvPr>
            <p:ph idx="1" type="subTitle"/>
          </p:nvPr>
        </p:nvSpPr>
        <p:spPr>
          <a:xfrm>
            <a:off x="624000" y="2555229"/>
            <a:ext cx="3764700" cy="799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1"/>
              </a:buClr>
              <a:buSzPts val="2800"/>
              <a:buNone/>
              <a:defRPr sz="1400">
                <a:solidFill>
                  <a:schemeClr val="dk1"/>
                </a:solidFill>
              </a:defRPr>
            </a:lvl1pPr>
            <a:lvl2pPr lvl="1" algn="l">
              <a:lnSpc>
                <a:spcPct val="100000"/>
              </a:lnSpc>
              <a:spcBef>
                <a:spcPts val="0"/>
              </a:spcBef>
              <a:spcAft>
                <a:spcPts val="0"/>
              </a:spcAft>
              <a:buClr>
                <a:schemeClr val="dk1"/>
              </a:buClr>
              <a:buSzPts val="2800"/>
              <a:buNone/>
              <a:defRPr sz="2800">
                <a:solidFill>
                  <a:schemeClr val="dk1"/>
                </a:solidFill>
              </a:defRPr>
            </a:lvl2pPr>
            <a:lvl3pPr lvl="2" algn="l">
              <a:lnSpc>
                <a:spcPct val="100000"/>
              </a:lnSpc>
              <a:spcBef>
                <a:spcPts val="0"/>
              </a:spcBef>
              <a:spcAft>
                <a:spcPts val="0"/>
              </a:spcAft>
              <a:buClr>
                <a:schemeClr val="dk1"/>
              </a:buClr>
              <a:buSzPts val="2800"/>
              <a:buNone/>
              <a:defRPr sz="2800">
                <a:solidFill>
                  <a:schemeClr val="dk1"/>
                </a:solidFill>
              </a:defRPr>
            </a:lvl3pPr>
            <a:lvl4pPr lvl="3" algn="l">
              <a:lnSpc>
                <a:spcPct val="100000"/>
              </a:lnSpc>
              <a:spcBef>
                <a:spcPts val="0"/>
              </a:spcBef>
              <a:spcAft>
                <a:spcPts val="0"/>
              </a:spcAft>
              <a:buClr>
                <a:schemeClr val="dk1"/>
              </a:buClr>
              <a:buSzPts val="2800"/>
              <a:buNone/>
              <a:defRPr sz="2800">
                <a:solidFill>
                  <a:schemeClr val="dk1"/>
                </a:solidFill>
              </a:defRPr>
            </a:lvl4pPr>
            <a:lvl5pPr lvl="4" algn="l">
              <a:lnSpc>
                <a:spcPct val="100000"/>
              </a:lnSpc>
              <a:spcBef>
                <a:spcPts val="0"/>
              </a:spcBef>
              <a:spcAft>
                <a:spcPts val="0"/>
              </a:spcAft>
              <a:buClr>
                <a:schemeClr val="dk1"/>
              </a:buClr>
              <a:buSzPts val="2800"/>
              <a:buNone/>
              <a:defRPr sz="2800">
                <a:solidFill>
                  <a:schemeClr val="dk1"/>
                </a:solidFill>
              </a:defRPr>
            </a:lvl5pPr>
            <a:lvl6pPr lvl="5" algn="l">
              <a:lnSpc>
                <a:spcPct val="100000"/>
              </a:lnSpc>
              <a:spcBef>
                <a:spcPts val="0"/>
              </a:spcBef>
              <a:spcAft>
                <a:spcPts val="0"/>
              </a:spcAft>
              <a:buClr>
                <a:schemeClr val="dk1"/>
              </a:buClr>
              <a:buSzPts val="2800"/>
              <a:buNone/>
              <a:defRPr sz="2800">
                <a:solidFill>
                  <a:schemeClr val="dk1"/>
                </a:solidFill>
              </a:defRPr>
            </a:lvl6pPr>
            <a:lvl7pPr lvl="6" algn="l">
              <a:lnSpc>
                <a:spcPct val="100000"/>
              </a:lnSpc>
              <a:spcBef>
                <a:spcPts val="0"/>
              </a:spcBef>
              <a:spcAft>
                <a:spcPts val="0"/>
              </a:spcAft>
              <a:buClr>
                <a:schemeClr val="dk1"/>
              </a:buClr>
              <a:buSzPts val="2800"/>
              <a:buNone/>
              <a:defRPr sz="2800">
                <a:solidFill>
                  <a:schemeClr val="dk1"/>
                </a:solidFill>
              </a:defRPr>
            </a:lvl7pPr>
            <a:lvl8pPr lvl="7" algn="l">
              <a:lnSpc>
                <a:spcPct val="100000"/>
              </a:lnSpc>
              <a:spcBef>
                <a:spcPts val="0"/>
              </a:spcBef>
              <a:spcAft>
                <a:spcPts val="0"/>
              </a:spcAft>
              <a:buClr>
                <a:schemeClr val="dk1"/>
              </a:buClr>
              <a:buSzPts val="2800"/>
              <a:buNone/>
              <a:defRPr sz="2800">
                <a:solidFill>
                  <a:schemeClr val="dk1"/>
                </a:solidFill>
              </a:defRPr>
            </a:lvl8pPr>
            <a:lvl9pPr lvl="8" algn="l">
              <a:lnSpc>
                <a:spcPct val="100000"/>
              </a:lnSpc>
              <a:spcBef>
                <a:spcPts val="0"/>
              </a:spcBef>
              <a:spcAft>
                <a:spcPts val="0"/>
              </a:spcAft>
              <a:buClr>
                <a:schemeClr val="dk1"/>
              </a:buClr>
              <a:buSzPts val="2800"/>
              <a:buNone/>
              <a:defRPr sz="2800">
                <a:solidFill>
                  <a:schemeClr val="dk1"/>
                </a:solidFil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21">
    <p:spTree>
      <p:nvGrpSpPr>
        <p:cNvPr id="38" name="Shape 38"/>
        <p:cNvGrpSpPr/>
        <p:nvPr/>
      </p:nvGrpSpPr>
      <p:grpSpPr>
        <a:xfrm>
          <a:off x="0" y="0"/>
          <a:ext cx="0" cy="0"/>
          <a:chOff x="0" y="0"/>
          <a:chExt cx="0" cy="0"/>
        </a:xfrm>
      </p:grpSpPr>
      <p:sp>
        <p:nvSpPr>
          <p:cNvPr id="39" name="Google Shape;39;p7"/>
          <p:cNvSpPr/>
          <p:nvPr/>
        </p:nvSpPr>
        <p:spPr>
          <a:xfrm>
            <a:off x="4331950" y="1506675"/>
            <a:ext cx="4024800" cy="29406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 name="Google Shape;40;p7"/>
          <p:cNvSpPr txBox="1"/>
          <p:nvPr>
            <p:ph idx="1" type="body"/>
          </p:nvPr>
        </p:nvSpPr>
        <p:spPr>
          <a:xfrm>
            <a:off x="4847400" y="1695625"/>
            <a:ext cx="3027000" cy="798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Clr>
                <a:schemeClr val="lt1"/>
              </a:buClr>
              <a:buSzPts val="1400"/>
              <a:buChar char="●"/>
              <a:defRPr sz="1400">
                <a:solidFill>
                  <a:schemeClr val="lt1"/>
                </a:solidFill>
              </a:defRPr>
            </a:lvl1pPr>
            <a:lvl2pPr indent="-317500" lvl="1" marL="914400" algn="l">
              <a:lnSpc>
                <a:spcPct val="115000"/>
              </a:lnSpc>
              <a:spcBef>
                <a:spcPts val="1600"/>
              </a:spcBef>
              <a:spcAft>
                <a:spcPts val="0"/>
              </a:spcAft>
              <a:buClr>
                <a:schemeClr val="lt1"/>
              </a:buClr>
              <a:buSzPts val="1400"/>
              <a:buChar char="○"/>
              <a:defRPr>
                <a:solidFill>
                  <a:schemeClr val="lt1"/>
                </a:solidFill>
              </a:defRPr>
            </a:lvl2pPr>
            <a:lvl3pPr indent="-317500" lvl="2" marL="1371600" algn="l">
              <a:lnSpc>
                <a:spcPct val="115000"/>
              </a:lnSpc>
              <a:spcBef>
                <a:spcPts val="1600"/>
              </a:spcBef>
              <a:spcAft>
                <a:spcPts val="0"/>
              </a:spcAft>
              <a:buClr>
                <a:schemeClr val="lt1"/>
              </a:buClr>
              <a:buSzPts val="1400"/>
              <a:buChar char="■"/>
              <a:defRPr>
                <a:solidFill>
                  <a:schemeClr val="lt1"/>
                </a:solidFill>
              </a:defRPr>
            </a:lvl3pPr>
            <a:lvl4pPr indent="-317500" lvl="3" marL="1828800" algn="l">
              <a:lnSpc>
                <a:spcPct val="115000"/>
              </a:lnSpc>
              <a:spcBef>
                <a:spcPts val="1600"/>
              </a:spcBef>
              <a:spcAft>
                <a:spcPts val="0"/>
              </a:spcAft>
              <a:buClr>
                <a:schemeClr val="lt1"/>
              </a:buClr>
              <a:buSzPts val="1400"/>
              <a:buChar char="●"/>
              <a:defRPr>
                <a:solidFill>
                  <a:schemeClr val="lt1"/>
                </a:solidFill>
              </a:defRPr>
            </a:lvl4pPr>
            <a:lvl5pPr indent="-317500" lvl="4" marL="2286000" algn="l">
              <a:lnSpc>
                <a:spcPct val="115000"/>
              </a:lnSpc>
              <a:spcBef>
                <a:spcPts val="1600"/>
              </a:spcBef>
              <a:spcAft>
                <a:spcPts val="0"/>
              </a:spcAft>
              <a:buClr>
                <a:schemeClr val="lt1"/>
              </a:buClr>
              <a:buSzPts val="1400"/>
              <a:buChar char="○"/>
              <a:defRPr>
                <a:solidFill>
                  <a:schemeClr val="lt1"/>
                </a:solidFill>
              </a:defRPr>
            </a:lvl5pPr>
            <a:lvl6pPr indent="-317500" lvl="5" marL="2743200" algn="l">
              <a:lnSpc>
                <a:spcPct val="115000"/>
              </a:lnSpc>
              <a:spcBef>
                <a:spcPts val="1600"/>
              </a:spcBef>
              <a:spcAft>
                <a:spcPts val="0"/>
              </a:spcAft>
              <a:buClr>
                <a:schemeClr val="lt1"/>
              </a:buClr>
              <a:buSzPts val="1400"/>
              <a:buChar char="■"/>
              <a:defRPr>
                <a:solidFill>
                  <a:schemeClr val="lt1"/>
                </a:solidFill>
              </a:defRPr>
            </a:lvl6pPr>
            <a:lvl7pPr indent="-317500" lvl="6" marL="3200400" algn="l">
              <a:lnSpc>
                <a:spcPct val="115000"/>
              </a:lnSpc>
              <a:spcBef>
                <a:spcPts val="1600"/>
              </a:spcBef>
              <a:spcAft>
                <a:spcPts val="0"/>
              </a:spcAft>
              <a:buClr>
                <a:schemeClr val="lt1"/>
              </a:buClr>
              <a:buSzPts val="1400"/>
              <a:buChar char="●"/>
              <a:defRPr>
                <a:solidFill>
                  <a:schemeClr val="lt1"/>
                </a:solidFill>
              </a:defRPr>
            </a:lvl7pPr>
            <a:lvl8pPr indent="-317500" lvl="7" marL="3657600" algn="l">
              <a:lnSpc>
                <a:spcPct val="115000"/>
              </a:lnSpc>
              <a:spcBef>
                <a:spcPts val="1600"/>
              </a:spcBef>
              <a:spcAft>
                <a:spcPts val="0"/>
              </a:spcAft>
              <a:buClr>
                <a:schemeClr val="lt1"/>
              </a:buClr>
              <a:buSzPts val="1400"/>
              <a:buChar char="○"/>
              <a:defRPr>
                <a:solidFill>
                  <a:schemeClr val="lt1"/>
                </a:solidFill>
              </a:defRPr>
            </a:lvl8pPr>
            <a:lvl9pPr indent="-317500" lvl="8" marL="4114800" algn="l">
              <a:lnSpc>
                <a:spcPct val="115000"/>
              </a:lnSpc>
              <a:spcBef>
                <a:spcPts val="1600"/>
              </a:spcBef>
              <a:spcAft>
                <a:spcPts val="1600"/>
              </a:spcAft>
              <a:buClr>
                <a:schemeClr val="lt1"/>
              </a:buClr>
              <a:buSzPts val="1400"/>
              <a:buChar char="■"/>
              <a:defRPr>
                <a:solidFill>
                  <a:schemeClr val="lt1"/>
                </a:solidFill>
              </a:defRPr>
            </a:lvl9pPr>
          </a:lstStyle>
          <a:p/>
        </p:txBody>
      </p:sp>
      <p:sp>
        <p:nvSpPr>
          <p:cNvPr id="41" name="Google Shape;41;p7"/>
          <p:cNvSpPr txBox="1"/>
          <p:nvPr>
            <p:ph type="title"/>
          </p:nvPr>
        </p:nvSpPr>
        <p:spPr>
          <a:xfrm>
            <a:off x="713225" y="530725"/>
            <a:ext cx="5768100" cy="528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2300"/>
              <a:buFont typeface="Montserrat"/>
              <a:buNone/>
              <a:defRPr sz="2600">
                <a:solidFill>
                  <a:schemeClr val="dk1"/>
                </a:solidFill>
                <a:latin typeface="Montserrat"/>
                <a:ea typeface="Montserrat"/>
                <a:cs typeface="Montserrat"/>
                <a:sym typeface="Montserrat"/>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2" name="Shape 42"/>
        <p:cNvGrpSpPr/>
        <p:nvPr/>
      </p:nvGrpSpPr>
      <p:grpSpPr>
        <a:xfrm>
          <a:off x="0" y="0"/>
          <a:ext cx="0" cy="0"/>
          <a:chOff x="0" y="0"/>
          <a:chExt cx="0" cy="0"/>
        </a:xfrm>
      </p:grpSpPr>
      <p:sp>
        <p:nvSpPr>
          <p:cNvPr id="43" name="Google Shape;43;p8"/>
          <p:cNvSpPr/>
          <p:nvPr/>
        </p:nvSpPr>
        <p:spPr>
          <a:xfrm>
            <a:off x="0" y="0"/>
            <a:ext cx="9144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 name="Google Shape;44;p8"/>
          <p:cNvSpPr txBox="1"/>
          <p:nvPr>
            <p:ph idx="1" type="body"/>
          </p:nvPr>
        </p:nvSpPr>
        <p:spPr>
          <a:xfrm>
            <a:off x="484625" y="2898800"/>
            <a:ext cx="3300600" cy="2070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Clr>
                <a:schemeClr val="lt1"/>
              </a:buClr>
              <a:buSzPts val="1400"/>
              <a:buChar char="●"/>
              <a:defRPr sz="1400">
                <a:solidFill>
                  <a:schemeClr val="lt1"/>
                </a:solidFill>
              </a:defRPr>
            </a:lvl1pPr>
            <a:lvl2pPr indent="-317500" lvl="1" marL="914400" algn="l">
              <a:lnSpc>
                <a:spcPct val="115000"/>
              </a:lnSpc>
              <a:spcBef>
                <a:spcPts val="1600"/>
              </a:spcBef>
              <a:spcAft>
                <a:spcPts val="0"/>
              </a:spcAft>
              <a:buClr>
                <a:schemeClr val="lt1"/>
              </a:buClr>
              <a:buSzPts val="1400"/>
              <a:buChar char="○"/>
              <a:defRPr>
                <a:solidFill>
                  <a:schemeClr val="lt1"/>
                </a:solidFill>
              </a:defRPr>
            </a:lvl2pPr>
            <a:lvl3pPr indent="-317500" lvl="2" marL="1371600" algn="l">
              <a:lnSpc>
                <a:spcPct val="115000"/>
              </a:lnSpc>
              <a:spcBef>
                <a:spcPts val="1600"/>
              </a:spcBef>
              <a:spcAft>
                <a:spcPts val="0"/>
              </a:spcAft>
              <a:buClr>
                <a:schemeClr val="lt1"/>
              </a:buClr>
              <a:buSzPts val="1400"/>
              <a:buChar char="■"/>
              <a:defRPr>
                <a:solidFill>
                  <a:schemeClr val="lt1"/>
                </a:solidFill>
              </a:defRPr>
            </a:lvl3pPr>
            <a:lvl4pPr indent="-317500" lvl="3" marL="1828800" algn="l">
              <a:lnSpc>
                <a:spcPct val="115000"/>
              </a:lnSpc>
              <a:spcBef>
                <a:spcPts val="1600"/>
              </a:spcBef>
              <a:spcAft>
                <a:spcPts val="0"/>
              </a:spcAft>
              <a:buClr>
                <a:schemeClr val="lt1"/>
              </a:buClr>
              <a:buSzPts val="1400"/>
              <a:buChar char="●"/>
              <a:defRPr>
                <a:solidFill>
                  <a:schemeClr val="lt1"/>
                </a:solidFill>
              </a:defRPr>
            </a:lvl4pPr>
            <a:lvl5pPr indent="-317500" lvl="4" marL="2286000" algn="l">
              <a:lnSpc>
                <a:spcPct val="115000"/>
              </a:lnSpc>
              <a:spcBef>
                <a:spcPts val="1600"/>
              </a:spcBef>
              <a:spcAft>
                <a:spcPts val="0"/>
              </a:spcAft>
              <a:buClr>
                <a:schemeClr val="lt1"/>
              </a:buClr>
              <a:buSzPts val="1400"/>
              <a:buChar char="○"/>
              <a:defRPr>
                <a:solidFill>
                  <a:schemeClr val="lt1"/>
                </a:solidFill>
              </a:defRPr>
            </a:lvl5pPr>
            <a:lvl6pPr indent="-317500" lvl="5" marL="2743200" algn="l">
              <a:lnSpc>
                <a:spcPct val="115000"/>
              </a:lnSpc>
              <a:spcBef>
                <a:spcPts val="1600"/>
              </a:spcBef>
              <a:spcAft>
                <a:spcPts val="0"/>
              </a:spcAft>
              <a:buClr>
                <a:schemeClr val="lt1"/>
              </a:buClr>
              <a:buSzPts val="1400"/>
              <a:buChar char="■"/>
              <a:defRPr>
                <a:solidFill>
                  <a:schemeClr val="lt1"/>
                </a:solidFill>
              </a:defRPr>
            </a:lvl6pPr>
            <a:lvl7pPr indent="-317500" lvl="6" marL="3200400" algn="l">
              <a:lnSpc>
                <a:spcPct val="115000"/>
              </a:lnSpc>
              <a:spcBef>
                <a:spcPts val="1600"/>
              </a:spcBef>
              <a:spcAft>
                <a:spcPts val="0"/>
              </a:spcAft>
              <a:buClr>
                <a:schemeClr val="lt1"/>
              </a:buClr>
              <a:buSzPts val="1400"/>
              <a:buChar char="●"/>
              <a:defRPr>
                <a:solidFill>
                  <a:schemeClr val="lt1"/>
                </a:solidFill>
              </a:defRPr>
            </a:lvl7pPr>
            <a:lvl8pPr indent="-317500" lvl="7" marL="3657600" algn="l">
              <a:lnSpc>
                <a:spcPct val="115000"/>
              </a:lnSpc>
              <a:spcBef>
                <a:spcPts val="1600"/>
              </a:spcBef>
              <a:spcAft>
                <a:spcPts val="0"/>
              </a:spcAft>
              <a:buClr>
                <a:schemeClr val="lt1"/>
              </a:buClr>
              <a:buSzPts val="1400"/>
              <a:buChar char="○"/>
              <a:defRPr>
                <a:solidFill>
                  <a:schemeClr val="lt1"/>
                </a:solidFill>
              </a:defRPr>
            </a:lvl8pPr>
            <a:lvl9pPr indent="-317500" lvl="8" marL="4114800" algn="l">
              <a:lnSpc>
                <a:spcPct val="115000"/>
              </a:lnSpc>
              <a:spcBef>
                <a:spcPts val="1600"/>
              </a:spcBef>
              <a:spcAft>
                <a:spcPts val="1600"/>
              </a:spcAft>
              <a:buClr>
                <a:schemeClr val="lt1"/>
              </a:buClr>
              <a:buSzPts val="1400"/>
              <a:buChar char="■"/>
              <a:defRPr>
                <a:solidFill>
                  <a:schemeClr val="lt1"/>
                </a:solidFill>
              </a:defRPr>
            </a:lvl9pPr>
          </a:lstStyle>
          <a:p/>
        </p:txBody>
      </p:sp>
      <p:sp>
        <p:nvSpPr>
          <p:cNvPr id="45" name="Google Shape;45;p8"/>
          <p:cNvSpPr txBox="1"/>
          <p:nvPr>
            <p:ph type="title"/>
          </p:nvPr>
        </p:nvSpPr>
        <p:spPr>
          <a:xfrm>
            <a:off x="484625" y="1597525"/>
            <a:ext cx="3531000" cy="528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2300"/>
              <a:buFont typeface="Montserrat"/>
              <a:buNone/>
              <a:defRPr sz="2600">
                <a:solidFill>
                  <a:schemeClr val="lt1"/>
                </a:solidFill>
                <a:latin typeface="Montserrat"/>
                <a:ea typeface="Montserrat"/>
                <a:cs typeface="Montserrat"/>
                <a:sym typeface="Montserrat"/>
              </a:defRPr>
            </a:lvl1pPr>
            <a:lvl2pPr lvl="1" algn="l">
              <a:lnSpc>
                <a:spcPct val="100000"/>
              </a:lnSpc>
              <a:spcBef>
                <a:spcPts val="0"/>
              </a:spcBef>
              <a:spcAft>
                <a:spcPts val="0"/>
              </a:spcAft>
              <a:buClr>
                <a:schemeClr val="lt1"/>
              </a:buClr>
              <a:buSzPts val="3000"/>
              <a:buNone/>
              <a:defRPr>
                <a:solidFill>
                  <a:schemeClr val="lt1"/>
                </a:solidFill>
              </a:defRPr>
            </a:lvl2pPr>
            <a:lvl3pPr lvl="2" algn="l">
              <a:lnSpc>
                <a:spcPct val="100000"/>
              </a:lnSpc>
              <a:spcBef>
                <a:spcPts val="0"/>
              </a:spcBef>
              <a:spcAft>
                <a:spcPts val="0"/>
              </a:spcAft>
              <a:buClr>
                <a:schemeClr val="lt1"/>
              </a:buClr>
              <a:buSzPts val="3000"/>
              <a:buNone/>
              <a:defRPr>
                <a:solidFill>
                  <a:schemeClr val="lt1"/>
                </a:solidFill>
              </a:defRPr>
            </a:lvl3pPr>
            <a:lvl4pPr lvl="3" algn="l">
              <a:lnSpc>
                <a:spcPct val="100000"/>
              </a:lnSpc>
              <a:spcBef>
                <a:spcPts val="0"/>
              </a:spcBef>
              <a:spcAft>
                <a:spcPts val="0"/>
              </a:spcAft>
              <a:buClr>
                <a:schemeClr val="lt1"/>
              </a:buClr>
              <a:buSzPts val="3000"/>
              <a:buNone/>
              <a:defRPr>
                <a:solidFill>
                  <a:schemeClr val="lt1"/>
                </a:solidFill>
              </a:defRPr>
            </a:lvl4pPr>
            <a:lvl5pPr lvl="4" algn="l">
              <a:lnSpc>
                <a:spcPct val="100000"/>
              </a:lnSpc>
              <a:spcBef>
                <a:spcPts val="0"/>
              </a:spcBef>
              <a:spcAft>
                <a:spcPts val="0"/>
              </a:spcAft>
              <a:buClr>
                <a:schemeClr val="lt1"/>
              </a:buClr>
              <a:buSzPts val="3000"/>
              <a:buNone/>
              <a:defRPr>
                <a:solidFill>
                  <a:schemeClr val="lt1"/>
                </a:solidFill>
              </a:defRPr>
            </a:lvl5pPr>
            <a:lvl6pPr lvl="5" algn="l">
              <a:lnSpc>
                <a:spcPct val="100000"/>
              </a:lnSpc>
              <a:spcBef>
                <a:spcPts val="0"/>
              </a:spcBef>
              <a:spcAft>
                <a:spcPts val="0"/>
              </a:spcAft>
              <a:buClr>
                <a:schemeClr val="lt1"/>
              </a:buClr>
              <a:buSzPts val="3000"/>
              <a:buNone/>
              <a:defRPr>
                <a:solidFill>
                  <a:schemeClr val="lt1"/>
                </a:solidFill>
              </a:defRPr>
            </a:lvl6pPr>
            <a:lvl7pPr lvl="6" algn="l">
              <a:lnSpc>
                <a:spcPct val="100000"/>
              </a:lnSpc>
              <a:spcBef>
                <a:spcPts val="0"/>
              </a:spcBef>
              <a:spcAft>
                <a:spcPts val="0"/>
              </a:spcAft>
              <a:buClr>
                <a:schemeClr val="lt1"/>
              </a:buClr>
              <a:buSzPts val="3000"/>
              <a:buNone/>
              <a:defRPr>
                <a:solidFill>
                  <a:schemeClr val="lt1"/>
                </a:solidFill>
              </a:defRPr>
            </a:lvl7pPr>
            <a:lvl8pPr lvl="7" algn="l">
              <a:lnSpc>
                <a:spcPct val="100000"/>
              </a:lnSpc>
              <a:spcBef>
                <a:spcPts val="0"/>
              </a:spcBef>
              <a:spcAft>
                <a:spcPts val="0"/>
              </a:spcAft>
              <a:buClr>
                <a:schemeClr val="lt1"/>
              </a:buClr>
              <a:buSzPts val="3000"/>
              <a:buNone/>
              <a:defRPr>
                <a:solidFill>
                  <a:schemeClr val="lt1"/>
                </a:solidFill>
              </a:defRPr>
            </a:lvl8pPr>
            <a:lvl9pPr lvl="8" algn="l">
              <a:lnSpc>
                <a:spcPct val="100000"/>
              </a:lnSpc>
              <a:spcBef>
                <a:spcPts val="0"/>
              </a:spcBef>
              <a:spcAft>
                <a:spcPts val="0"/>
              </a:spcAft>
              <a:buClr>
                <a:schemeClr val="lt1"/>
              </a:buClr>
              <a:buSzPts val="3000"/>
              <a:buNone/>
              <a:defRPr>
                <a:solidFill>
                  <a:schemeClr val="lt1"/>
                </a:solidFil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chemeClr val="dk1"/>
        </a:solidFill>
      </p:bgPr>
    </p:bg>
    <p:spTree>
      <p:nvGrpSpPr>
        <p:cNvPr id="46" name="Shape 46"/>
        <p:cNvGrpSpPr/>
        <p:nvPr/>
      </p:nvGrpSpPr>
      <p:grpSpPr>
        <a:xfrm>
          <a:off x="0" y="0"/>
          <a:ext cx="0" cy="0"/>
          <a:chOff x="0" y="0"/>
          <a:chExt cx="0" cy="0"/>
        </a:xfrm>
      </p:grpSpPr>
      <p:sp>
        <p:nvSpPr>
          <p:cNvPr id="47" name="Google Shape;47;p9"/>
          <p:cNvSpPr txBox="1"/>
          <p:nvPr>
            <p:ph type="title"/>
          </p:nvPr>
        </p:nvSpPr>
        <p:spPr>
          <a:xfrm>
            <a:off x="3857625" y="1093175"/>
            <a:ext cx="4198800" cy="14625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chemeClr val="lt1"/>
              </a:buClr>
              <a:buSzPts val="2700"/>
              <a:buFont typeface="Montserrat"/>
              <a:buNone/>
              <a:defRPr sz="4000">
                <a:solidFill>
                  <a:schemeClr val="lt1"/>
                </a:solidFill>
                <a:latin typeface="Montserrat"/>
                <a:ea typeface="Montserrat"/>
                <a:cs typeface="Montserrat"/>
                <a:sym typeface="Montserrat"/>
              </a:defRPr>
            </a:lvl1pPr>
            <a:lvl2pPr lvl="1" algn="r">
              <a:lnSpc>
                <a:spcPct val="100000"/>
              </a:lnSpc>
              <a:spcBef>
                <a:spcPts val="0"/>
              </a:spcBef>
              <a:spcAft>
                <a:spcPts val="0"/>
              </a:spcAft>
              <a:buClr>
                <a:schemeClr val="lt1"/>
              </a:buClr>
              <a:buSzPts val="3000"/>
              <a:buNone/>
              <a:defRPr>
                <a:solidFill>
                  <a:schemeClr val="lt1"/>
                </a:solidFill>
              </a:defRPr>
            </a:lvl2pPr>
            <a:lvl3pPr lvl="2" algn="r">
              <a:lnSpc>
                <a:spcPct val="100000"/>
              </a:lnSpc>
              <a:spcBef>
                <a:spcPts val="0"/>
              </a:spcBef>
              <a:spcAft>
                <a:spcPts val="0"/>
              </a:spcAft>
              <a:buClr>
                <a:schemeClr val="lt1"/>
              </a:buClr>
              <a:buSzPts val="3000"/>
              <a:buNone/>
              <a:defRPr>
                <a:solidFill>
                  <a:schemeClr val="lt1"/>
                </a:solidFill>
              </a:defRPr>
            </a:lvl3pPr>
            <a:lvl4pPr lvl="3" algn="r">
              <a:lnSpc>
                <a:spcPct val="100000"/>
              </a:lnSpc>
              <a:spcBef>
                <a:spcPts val="0"/>
              </a:spcBef>
              <a:spcAft>
                <a:spcPts val="0"/>
              </a:spcAft>
              <a:buClr>
                <a:schemeClr val="lt1"/>
              </a:buClr>
              <a:buSzPts val="3000"/>
              <a:buNone/>
              <a:defRPr>
                <a:solidFill>
                  <a:schemeClr val="lt1"/>
                </a:solidFill>
              </a:defRPr>
            </a:lvl4pPr>
            <a:lvl5pPr lvl="4" algn="r">
              <a:lnSpc>
                <a:spcPct val="100000"/>
              </a:lnSpc>
              <a:spcBef>
                <a:spcPts val="0"/>
              </a:spcBef>
              <a:spcAft>
                <a:spcPts val="0"/>
              </a:spcAft>
              <a:buClr>
                <a:schemeClr val="lt1"/>
              </a:buClr>
              <a:buSzPts val="3000"/>
              <a:buNone/>
              <a:defRPr>
                <a:solidFill>
                  <a:schemeClr val="lt1"/>
                </a:solidFill>
              </a:defRPr>
            </a:lvl5pPr>
            <a:lvl6pPr lvl="5" algn="r">
              <a:lnSpc>
                <a:spcPct val="100000"/>
              </a:lnSpc>
              <a:spcBef>
                <a:spcPts val="0"/>
              </a:spcBef>
              <a:spcAft>
                <a:spcPts val="0"/>
              </a:spcAft>
              <a:buClr>
                <a:schemeClr val="lt1"/>
              </a:buClr>
              <a:buSzPts val="3000"/>
              <a:buNone/>
              <a:defRPr>
                <a:solidFill>
                  <a:schemeClr val="lt1"/>
                </a:solidFill>
              </a:defRPr>
            </a:lvl6pPr>
            <a:lvl7pPr lvl="6" algn="r">
              <a:lnSpc>
                <a:spcPct val="100000"/>
              </a:lnSpc>
              <a:spcBef>
                <a:spcPts val="0"/>
              </a:spcBef>
              <a:spcAft>
                <a:spcPts val="0"/>
              </a:spcAft>
              <a:buClr>
                <a:schemeClr val="lt1"/>
              </a:buClr>
              <a:buSzPts val="3000"/>
              <a:buNone/>
              <a:defRPr>
                <a:solidFill>
                  <a:schemeClr val="lt1"/>
                </a:solidFill>
              </a:defRPr>
            </a:lvl7pPr>
            <a:lvl8pPr lvl="7" algn="r">
              <a:lnSpc>
                <a:spcPct val="100000"/>
              </a:lnSpc>
              <a:spcBef>
                <a:spcPts val="0"/>
              </a:spcBef>
              <a:spcAft>
                <a:spcPts val="0"/>
              </a:spcAft>
              <a:buClr>
                <a:schemeClr val="lt1"/>
              </a:buClr>
              <a:buSzPts val="3000"/>
              <a:buNone/>
              <a:defRPr>
                <a:solidFill>
                  <a:schemeClr val="lt1"/>
                </a:solidFill>
              </a:defRPr>
            </a:lvl8pPr>
            <a:lvl9pPr lvl="8" algn="r">
              <a:lnSpc>
                <a:spcPct val="100000"/>
              </a:lnSpc>
              <a:spcBef>
                <a:spcPts val="0"/>
              </a:spcBef>
              <a:spcAft>
                <a:spcPts val="0"/>
              </a:spcAft>
              <a:buClr>
                <a:schemeClr val="lt1"/>
              </a:buClr>
              <a:buSzPts val="3000"/>
              <a:buNone/>
              <a:defRPr>
                <a:solidFill>
                  <a:schemeClr val="lt1"/>
                </a:solidFill>
              </a:defRPr>
            </a:lvl9pPr>
          </a:lstStyle>
          <a:p/>
        </p:txBody>
      </p:sp>
      <p:sp>
        <p:nvSpPr>
          <p:cNvPr id="48" name="Google Shape;48;p9"/>
          <p:cNvSpPr/>
          <p:nvPr/>
        </p:nvSpPr>
        <p:spPr>
          <a:xfrm>
            <a:off x="0" y="0"/>
            <a:ext cx="9179100" cy="5143500"/>
          </a:xfrm>
          <a:prstGeom prst="frame">
            <a:avLst>
              <a:gd fmla="val 3424" name="adj1"/>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4">
    <p:spTree>
      <p:nvGrpSpPr>
        <p:cNvPr id="49" name="Shape 49"/>
        <p:cNvGrpSpPr/>
        <p:nvPr/>
      </p:nvGrpSpPr>
      <p:grpSpPr>
        <a:xfrm>
          <a:off x="0" y="0"/>
          <a:ext cx="0" cy="0"/>
          <a:chOff x="0" y="0"/>
          <a:chExt cx="0" cy="0"/>
        </a:xfrm>
      </p:grpSpPr>
      <p:sp>
        <p:nvSpPr>
          <p:cNvPr id="50" name="Google Shape;50;p10"/>
          <p:cNvSpPr/>
          <p:nvPr/>
        </p:nvSpPr>
        <p:spPr>
          <a:xfrm>
            <a:off x="-10175" y="-10975"/>
            <a:ext cx="3048000" cy="52092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 name="Google Shape;51;p10"/>
          <p:cNvSpPr txBox="1"/>
          <p:nvPr>
            <p:ph type="title"/>
          </p:nvPr>
        </p:nvSpPr>
        <p:spPr>
          <a:xfrm>
            <a:off x="582175" y="2307450"/>
            <a:ext cx="1863300" cy="528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2600"/>
              <a:buFont typeface="Montserrat"/>
              <a:buNone/>
              <a:defRPr sz="2600">
                <a:solidFill>
                  <a:schemeClr val="lt1"/>
                </a:solidFill>
                <a:latin typeface="Montserrat"/>
                <a:ea typeface="Montserrat"/>
                <a:cs typeface="Montserrat"/>
                <a:sym typeface="Montserrat"/>
              </a:defRPr>
            </a:lvl1pPr>
            <a:lvl2pPr lvl="1" algn="l">
              <a:lnSpc>
                <a:spcPct val="100000"/>
              </a:lnSpc>
              <a:spcBef>
                <a:spcPts val="0"/>
              </a:spcBef>
              <a:spcAft>
                <a:spcPts val="0"/>
              </a:spcAft>
              <a:buClr>
                <a:schemeClr val="lt1"/>
              </a:buClr>
              <a:buSzPts val="2600"/>
              <a:buNone/>
              <a:defRPr sz="2600">
                <a:solidFill>
                  <a:schemeClr val="lt1"/>
                </a:solidFill>
              </a:defRPr>
            </a:lvl2pPr>
            <a:lvl3pPr lvl="2" algn="l">
              <a:lnSpc>
                <a:spcPct val="100000"/>
              </a:lnSpc>
              <a:spcBef>
                <a:spcPts val="0"/>
              </a:spcBef>
              <a:spcAft>
                <a:spcPts val="0"/>
              </a:spcAft>
              <a:buClr>
                <a:schemeClr val="lt1"/>
              </a:buClr>
              <a:buSzPts val="2600"/>
              <a:buNone/>
              <a:defRPr sz="2600">
                <a:solidFill>
                  <a:schemeClr val="lt1"/>
                </a:solidFill>
              </a:defRPr>
            </a:lvl3pPr>
            <a:lvl4pPr lvl="3" algn="l">
              <a:lnSpc>
                <a:spcPct val="100000"/>
              </a:lnSpc>
              <a:spcBef>
                <a:spcPts val="0"/>
              </a:spcBef>
              <a:spcAft>
                <a:spcPts val="0"/>
              </a:spcAft>
              <a:buClr>
                <a:schemeClr val="lt1"/>
              </a:buClr>
              <a:buSzPts val="2600"/>
              <a:buNone/>
              <a:defRPr sz="2600">
                <a:solidFill>
                  <a:schemeClr val="lt1"/>
                </a:solidFill>
              </a:defRPr>
            </a:lvl4pPr>
            <a:lvl5pPr lvl="4" algn="l">
              <a:lnSpc>
                <a:spcPct val="100000"/>
              </a:lnSpc>
              <a:spcBef>
                <a:spcPts val="0"/>
              </a:spcBef>
              <a:spcAft>
                <a:spcPts val="0"/>
              </a:spcAft>
              <a:buClr>
                <a:schemeClr val="lt1"/>
              </a:buClr>
              <a:buSzPts val="2600"/>
              <a:buNone/>
              <a:defRPr sz="2600">
                <a:solidFill>
                  <a:schemeClr val="lt1"/>
                </a:solidFill>
              </a:defRPr>
            </a:lvl5pPr>
            <a:lvl6pPr lvl="5" algn="l">
              <a:lnSpc>
                <a:spcPct val="100000"/>
              </a:lnSpc>
              <a:spcBef>
                <a:spcPts val="0"/>
              </a:spcBef>
              <a:spcAft>
                <a:spcPts val="0"/>
              </a:spcAft>
              <a:buClr>
                <a:schemeClr val="lt1"/>
              </a:buClr>
              <a:buSzPts val="2600"/>
              <a:buNone/>
              <a:defRPr sz="2600">
                <a:solidFill>
                  <a:schemeClr val="lt1"/>
                </a:solidFill>
              </a:defRPr>
            </a:lvl6pPr>
            <a:lvl7pPr lvl="6" algn="l">
              <a:lnSpc>
                <a:spcPct val="100000"/>
              </a:lnSpc>
              <a:spcBef>
                <a:spcPts val="0"/>
              </a:spcBef>
              <a:spcAft>
                <a:spcPts val="0"/>
              </a:spcAft>
              <a:buClr>
                <a:schemeClr val="lt1"/>
              </a:buClr>
              <a:buSzPts val="2600"/>
              <a:buNone/>
              <a:defRPr sz="2600">
                <a:solidFill>
                  <a:schemeClr val="lt1"/>
                </a:solidFill>
              </a:defRPr>
            </a:lvl7pPr>
            <a:lvl8pPr lvl="7" algn="l">
              <a:lnSpc>
                <a:spcPct val="100000"/>
              </a:lnSpc>
              <a:spcBef>
                <a:spcPts val="0"/>
              </a:spcBef>
              <a:spcAft>
                <a:spcPts val="0"/>
              </a:spcAft>
              <a:buClr>
                <a:schemeClr val="lt1"/>
              </a:buClr>
              <a:buSzPts val="2600"/>
              <a:buNone/>
              <a:defRPr sz="2600">
                <a:solidFill>
                  <a:schemeClr val="lt1"/>
                </a:solidFill>
              </a:defRPr>
            </a:lvl8pPr>
            <a:lvl9pPr lvl="8" algn="l">
              <a:lnSpc>
                <a:spcPct val="100000"/>
              </a:lnSpc>
              <a:spcBef>
                <a:spcPts val="0"/>
              </a:spcBef>
              <a:spcAft>
                <a:spcPts val="0"/>
              </a:spcAft>
              <a:buClr>
                <a:schemeClr val="lt1"/>
              </a:buClr>
              <a:buSzPts val="2600"/>
              <a:buNone/>
              <a:defRPr sz="2600">
                <a:solidFill>
                  <a:schemeClr val="lt1"/>
                </a:solidFil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0"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no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539500"/>
            <a:ext cx="7717500" cy="11328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hlink"/>
              </a:buClr>
              <a:buSzPts val="2700"/>
              <a:buFont typeface="Montserrat ExtraLight"/>
              <a:buNone/>
              <a:defRPr b="0" i="0" sz="2700" u="none" cap="none" strike="noStrike">
                <a:solidFill>
                  <a:schemeClr val="hlink"/>
                </a:solidFill>
                <a:latin typeface="Montserrat ExtraLight"/>
                <a:ea typeface="Montserrat ExtraLight"/>
                <a:cs typeface="Montserrat ExtraLight"/>
                <a:sym typeface="Montserrat ExtraLight"/>
              </a:defRPr>
            </a:lvl1pPr>
            <a:lvl2pPr lvl="1" marR="0" rtl="0" algn="l">
              <a:lnSpc>
                <a:spcPct val="100000"/>
              </a:lnSpc>
              <a:spcBef>
                <a:spcPts val="0"/>
              </a:spcBef>
              <a:spcAft>
                <a:spcPts val="0"/>
              </a:spcAft>
              <a:buClr>
                <a:schemeClr val="hlink"/>
              </a:buClr>
              <a:buSzPts val="3000"/>
              <a:buFont typeface="Alata"/>
              <a:buNone/>
              <a:defRPr b="0" i="0" sz="3000" u="none" cap="none" strike="noStrike">
                <a:solidFill>
                  <a:schemeClr val="hlink"/>
                </a:solidFill>
                <a:latin typeface="Alata"/>
                <a:ea typeface="Alata"/>
                <a:cs typeface="Alata"/>
                <a:sym typeface="Alata"/>
              </a:defRPr>
            </a:lvl2pPr>
            <a:lvl3pPr lvl="2" marR="0" rtl="0" algn="l">
              <a:lnSpc>
                <a:spcPct val="100000"/>
              </a:lnSpc>
              <a:spcBef>
                <a:spcPts val="0"/>
              </a:spcBef>
              <a:spcAft>
                <a:spcPts val="0"/>
              </a:spcAft>
              <a:buClr>
                <a:schemeClr val="hlink"/>
              </a:buClr>
              <a:buSzPts val="3000"/>
              <a:buFont typeface="Alata"/>
              <a:buNone/>
              <a:defRPr b="0" i="0" sz="3000" u="none" cap="none" strike="noStrike">
                <a:solidFill>
                  <a:schemeClr val="hlink"/>
                </a:solidFill>
                <a:latin typeface="Alata"/>
                <a:ea typeface="Alata"/>
                <a:cs typeface="Alata"/>
                <a:sym typeface="Alata"/>
              </a:defRPr>
            </a:lvl3pPr>
            <a:lvl4pPr lvl="3" marR="0" rtl="0" algn="l">
              <a:lnSpc>
                <a:spcPct val="100000"/>
              </a:lnSpc>
              <a:spcBef>
                <a:spcPts val="0"/>
              </a:spcBef>
              <a:spcAft>
                <a:spcPts val="0"/>
              </a:spcAft>
              <a:buClr>
                <a:schemeClr val="hlink"/>
              </a:buClr>
              <a:buSzPts val="3000"/>
              <a:buFont typeface="Alata"/>
              <a:buNone/>
              <a:defRPr b="0" i="0" sz="3000" u="none" cap="none" strike="noStrike">
                <a:solidFill>
                  <a:schemeClr val="hlink"/>
                </a:solidFill>
                <a:latin typeface="Alata"/>
                <a:ea typeface="Alata"/>
                <a:cs typeface="Alata"/>
                <a:sym typeface="Alata"/>
              </a:defRPr>
            </a:lvl4pPr>
            <a:lvl5pPr lvl="4" marR="0" rtl="0" algn="l">
              <a:lnSpc>
                <a:spcPct val="100000"/>
              </a:lnSpc>
              <a:spcBef>
                <a:spcPts val="0"/>
              </a:spcBef>
              <a:spcAft>
                <a:spcPts val="0"/>
              </a:spcAft>
              <a:buClr>
                <a:schemeClr val="hlink"/>
              </a:buClr>
              <a:buSzPts val="3000"/>
              <a:buFont typeface="Alata"/>
              <a:buNone/>
              <a:defRPr b="0" i="0" sz="3000" u="none" cap="none" strike="noStrike">
                <a:solidFill>
                  <a:schemeClr val="hlink"/>
                </a:solidFill>
                <a:latin typeface="Alata"/>
                <a:ea typeface="Alata"/>
                <a:cs typeface="Alata"/>
                <a:sym typeface="Alata"/>
              </a:defRPr>
            </a:lvl5pPr>
            <a:lvl6pPr lvl="5" marR="0" rtl="0" algn="l">
              <a:lnSpc>
                <a:spcPct val="100000"/>
              </a:lnSpc>
              <a:spcBef>
                <a:spcPts val="0"/>
              </a:spcBef>
              <a:spcAft>
                <a:spcPts val="0"/>
              </a:spcAft>
              <a:buClr>
                <a:schemeClr val="hlink"/>
              </a:buClr>
              <a:buSzPts val="3000"/>
              <a:buFont typeface="Alata"/>
              <a:buNone/>
              <a:defRPr b="0" i="0" sz="3000" u="none" cap="none" strike="noStrike">
                <a:solidFill>
                  <a:schemeClr val="hlink"/>
                </a:solidFill>
                <a:latin typeface="Alata"/>
                <a:ea typeface="Alata"/>
                <a:cs typeface="Alata"/>
                <a:sym typeface="Alata"/>
              </a:defRPr>
            </a:lvl6pPr>
            <a:lvl7pPr lvl="6" marR="0" rtl="0" algn="l">
              <a:lnSpc>
                <a:spcPct val="100000"/>
              </a:lnSpc>
              <a:spcBef>
                <a:spcPts val="0"/>
              </a:spcBef>
              <a:spcAft>
                <a:spcPts val="0"/>
              </a:spcAft>
              <a:buClr>
                <a:schemeClr val="hlink"/>
              </a:buClr>
              <a:buSzPts val="3000"/>
              <a:buFont typeface="Alata"/>
              <a:buNone/>
              <a:defRPr b="0" i="0" sz="3000" u="none" cap="none" strike="noStrike">
                <a:solidFill>
                  <a:schemeClr val="hlink"/>
                </a:solidFill>
                <a:latin typeface="Alata"/>
                <a:ea typeface="Alata"/>
                <a:cs typeface="Alata"/>
                <a:sym typeface="Alata"/>
              </a:defRPr>
            </a:lvl7pPr>
            <a:lvl8pPr lvl="7" marR="0" rtl="0" algn="l">
              <a:lnSpc>
                <a:spcPct val="100000"/>
              </a:lnSpc>
              <a:spcBef>
                <a:spcPts val="0"/>
              </a:spcBef>
              <a:spcAft>
                <a:spcPts val="0"/>
              </a:spcAft>
              <a:buClr>
                <a:schemeClr val="hlink"/>
              </a:buClr>
              <a:buSzPts val="3000"/>
              <a:buFont typeface="Alata"/>
              <a:buNone/>
              <a:defRPr b="0" i="0" sz="3000" u="none" cap="none" strike="noStrike">
                <a:solidFill>
                  <a:schemeClr val="hlink"/>
                </a:solidFill>
                <a:latin typeface="Alata"/>
                <a:ea typeface="Alata"/>
                <a:cs typeface="Alata"/>
                <a:sym typeface="Alata"/>
              </a:defRPr>
            </a:lvl8pPr>
            <a:lvl9pPr lvl="8" marR="0" rtl="0" algn="l">
              <a:lnSpc>
                <a:spcPct val="100000"/>
              </a:lnSpc>
              <a:spcBef>
                <a:spcPts val="0"/>
              </a:spcBef>
              <a:spcAft>
                <a:spcPts val="0"/>
              </a:spcAft>
              <a:buClr>
                <a:schemeClr val="hlink"/>
              </a:buClr>
              <a:buSzPts val="3000"/>
              <a:buFont typeface="Alata"/>
              <a:buNone/>
              <a:defRPr b="0" i="0" sz="3000" u="none" cap="none" strike="noStrike">
                <a:solidFill>
                  <a:schemeClr val="hlink"/>
                </a:solidFill>
                <a:latin typeface="Alata"/>
                <a:ea typeface="Alata"/>
                <a:cs typeface="Alata"/>
                <a:sym typeface="Alata"/>
              </a:defRPr>
            </a:lvl9pPr>
          </a:lstStyle>
          <a:p/>
        </p:txBody>
      </p:sp>
      <p:sp>
        <p:nvSpPr>
          <p:cNvPr id="7" name="Google Shape;7;p1"/>
          <p:cNvSpPr txBox="1"/>
          <p:nvPr>
            <p:ph idx="1" type="body"/>
          </p:nvPr>
        </p:nvSpPr>
        <p:spPr>
          <a:xfrm>
            <a:off x="713225" y="1152475"/>
            <a:ext cx="7717500" cy="34515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hlink"/>
              </a:buClr>
              <a:buSzPts val="1800"/>
              <a:buFont typeface="Abel"/>
              <a:buChar char="●"/>
              <a:defRPr b="0" i="0" sz="1800" u="none" cap="none" strike="noStrike">
                <a:solidFill>
                  <a:schemeClr val="hlink"/>
                </a:solidFill>
                <a:latin typeface="Abel"/>
                <a:ea typeface="Abel"/>
                <a:cs typeface="Abel"/>
                <a:sym typeface="Abel"/>
              </a:defRPr>
            </a:lvl1pPr>
            <a:lvl2pPr indent="-317500" lvl="1" marL="914400" marR="0" rtl="0" algn="l">
              <a:lnSpc>
                <a:spcPct val="115000"/>
              </a:lnSpc>
              <a:spcBef>
                <a:spcPts val="1600"/>
              </a:spcBef>
              <a:spcAft>
                <a:spcPts val="0"/>
              </a:spcAft>
              <a:buClr>
                <a:schemeClr val="hlink"/>
              </a:buClr>
              <a:buSzPts val="1400"/>
              <a:buFont typeface="Abel"/>
              <a:buChar char="○"/>
              <a:defRPr b="0" i="0" sz="1400" u="none" cap="none" strike="noStrike">
                <a:solidFill>
                  <a:schemeClr val="hlink"/>
                </a:solidFill>
                <a:latin typeface="Abel"/>
                <a:ea typeface="Abel"/>
                <a:cs typeface="Abel"/>
                <a:sym typeface="Abel"/>
              </a:defRPr>
            </a:lvl2pPr>
            <a:lvl3pPr indent="-317500" lvl="2" marL="1371600" marR="0" rtl="0" algn="l">
              <a:lnSpc>
                <a:spcPct val="115000"/>
              </a:lnSpc>
              <a:spcBef>
                <a:spcPts val="1600"/>
              </a:spcBef>
              <a:spcAft>
                <a:spcPts val="0"/>
              </a:spcAft>
              <a:buClr>
                <a:schemeClr val="hlink"/>
              </a:buClr>
              <a:buSzPts val="1400"/>
              <a:buFont typeface="Abel"/>
              <a:buChar char="■"/>
              <a:defRPr b="0" i="0" sz="1400" u="none" cap="none" strike="noStrike">
                <a:solidFill>
                  <a:schemeClr val="hlink"/>
                </a:solidFill>
                <a:latin typeface="Abel"/>
                <a:ea typeface="Abel"/>
                <a:cs typeface="Abel"/>
                <a:sym typeface="Abel"/>
              </a:defRPr>
            </a:lvl3pPr>
            <a:lvl4pPr indent="-317500" lvl="3" marL="1828800" marR="0" rtl="0" algn="l">
              <a:lnSpc>
                <a:spcPct val="115000"/>
              </a:lnSpc>
              <a:spcBef>
                <a:spcPts val="1600"/>
              </a:spcBef>
              <a:spcAft>
                <a:spcPts val="0"/>
              </a:spcAft>
              <a:buClr>
                <a:schemeClr val="hlink"/>
              </a:buClr>
              <a:buSzPts val="1400"/>
              <a:buFont typeface="Abel"/>
              <a:buChar char="●"/>
              <a:defRPr b="0" i="0" sz="1400" u="none" cap="none" strike="noStrike">
                <a:solidFill>
                  <a:schemeClr val="hlink"/>
                </a:solidFill>
                <a:latin typeface="Abel"/>
                <a:ea typeface="Abel"/>
                <a:cs typeface="Abel"/>
                <a:sym typeface="Abel"/>
              </a:defRPr>
            </a:lvl4pPr>
            <a:lvl5pPr indent="-317500" lvl="4" marL="2286000" marR="0" rtl="0" algn="l">
              <a:lnSpc>
                <a:spcPct val="115000"/>
              </a:lnSpc>
              <a:spcBef>
                <a:spcPts val="1600"/>
              </a:spcBef>
              <a:spcAft>
                <a:spcPts val="0"/>
              </a:spcAft>
              <a:buClr>
                <a:schemeClr val="hlink"/>
              </a:buClr>
              <a:buSzPts val="1400"/>
              <a:buFont typeface="Abel"/>
              <a:buChar char="○"/>
              <a:defRPr b="0" i="0" sz="1400" u="none" cap="none" strike="noStrike">
                <a:solidFill>
                  <a:schemeClr val="hlink"/>
                </a:solidFill>
                <a:latin typeface="Abel"/>
                <a:ea typeface="Abel"/>
                <a:cs typeface="Abel"/>
                <a:sym typeface="Abel"/>
              </a:defRPr>
            </a:lvl5pPr>
            <a:lvl6pPr indent="-317500" lvl="5" marL="2743200" marR="0" rtl="0" algn="l">
              <a:lnSpc>
                <a:spcPct val="115000"/>
              </a:lnSpc>
              <a:spcBef>
                <a:spcPts val="1600"/>
              </a:spcBef>
              <a:spcAft>
                <a:spcPts val="0"/>
              </a:spcAft>
              <a:buClr>
                <a:schemeClr val="hlink"/>
              </a:buClr>
              <a:buSzPts val="1400"/>
              <a:buFont typeface="Abel"/>
              <a:buChar char="■"/>
              <a:defRPr b="0" i="0" sz="1400" u="none" cap="none" strike="noStrike">
                <a:solidFill>
                  <a:schemeClr val="hlink"/>
                </a:solidFill>
                <a:latin typeface="Abel"/>
                <a:ea typeface="Abel"/>
                <a:cs typeface="Abel"/>
                <a:sym typeface="Abel"/>
              </a:defRPr>
            </a:lvl6pPr>
            <a:lvl7pPr indent="-317500" lvl="6" marL="3200400" marR="0" rtl="0" algn="l">
              <a:lnSpc>
                <a:spcPct val="115000"/>
              </a:lnSpc>
              <a:spcBef>
                <a:spcPts val="1600"/>
              </a:spcBef>
              <a:spcAft>
                <a:spcPts val="0"/>
              </a:spcAft>
              <a:buClr>
                <a:schemeClr val="hlink"/>
              </a:buClr>
              <a:buSzPts val="1400"/>
              <a:buFont typeface="Abel"/>
              <a:buChar char="●"/>
              <a:defRPr b="0" i="0" sz="1400" u="none" cap="none" strike="noStrike">
                <a:solidFill>
                  <a:schemeClr val="hlink"/>
                </a:solidFill>
                <a:latin typeface="Abel"/>
                <a:ea typeface="Abel"/>
                <a:cs typeface="Abel"/>
                <a:sym typeface="Abel"/>
              </a:defRPr>
            </a:lvl7pPr>
            <a:lvl8pPr indent="-317500" lvl="7" marL="3657600" marR="0" rtl="0" algn="l">
              <a:lnSpc>
                <a:spcPct val="115000"/>
              </a:lnSpc>
              <a:spcBef>
                <a:spcPts val="1600"/>
              </a:spcBef>
              <a:spcAft>
                <a:spcPts val="0"/>
              </a:spcAft>
              <a:buClr>
                <a:schemeClr val="hlink"/>
              </a:buClr>
              <a:buSzPts val="1400"/>
              <a:buFont typeface="Abel"/>
              <a:buChar char="○"/>
              <a:defRPr b="0" i="0" sz="1400" u="none" cap="none" strike="noStrike">
                <a:solidFill>
                  <a:schemeClr val="hlink"/>
                </a:solidFill>
                <a:latin typeface="Abel"/>
                <a:ea typeface="Abel"/>
                <a:cs typeface="Abel"/>
                <a:sym typeface="Abel"/>
              </a:defRPr>
            </a:lvl8pPr>
            <a:lvl9pPr indent="-317500" lvl="8" marL="4114800" marR="0" rtl="0" algn="l">
              <a:lnSpc>
                <a:spcPct val="115000"/>
              </a:lnSpc>
              <a:spcBef>
                <a:spcPts val="1600"/>
              </a:spcBef>
              <a:spcAft>
                <a:spcPts val="1600"/>
              </a:spcAft>
              <a:buClr>
                <a:schemeClr val="hlink"/>
              </a:buClr>
              <a:buSzPts val="1400"/>
              <a:buFont typeface="Abel"/>
              <a:buChar char="■"/>
              <a:defRPr b="0" i="0" sz="1400" u="none" cap="none" strike="noStrike">
                <a:solidFill>
                  <a:schemeClr val="hlink"/>
                </a:solidFill>
                <a:latin typeface="Abel"/>
                <a:ea typeface="Abel"/>
                <a:cs typeface="Abel"/>
                <a:sym typeface="Abel"/>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0.xml"/><Relationship Id="rId3" Type="http://schemas.openxmlformats.org/officeDocument/2006/relationships/image" Target="../media/image5.png"/><Relationship Id="rId4" Type="http://schemas.openxmlformats.org/officeDocument/2006/relationships/image" Target="../media/image6.gi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1.xml"/><Relationship Id="rId3" Type="http://schemas.openxmlformats.org/officeDocument/2006/relationships/image" Target="../media/image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2.xml"/><Relationship Id="rId3" Type="http://schemas.openxmlformats.org/officeDocument/2006/relationships/image" Target="../media/image9.png"/><Relationship Id="rId4" Type="http://schemas.openxmlformats.org/officeDocument/2006/relationships/image" Target="../media/image13.gi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3.xml"/><Relationship Id="rId3" Type="http://schemas.openxmlformats.org/officeDocument/2006/relationships/image" Target="../media/image21.png"/><Relationship Id="rId4" Type="http://schemas.openxmlformats.org/officeDocument/2006/relationships/image" Target="../media/image8.gif"/><Relationship Id="rId5" Type="http://schemas.openxmlformats.org/officeDocument/2006/relationships/image" Target="../media/image2.gif"/><Relationship Id="rId6" Type="http://schemas.openxmlformats.org/officeDocument/2006/relationships/image" Target="../media/image18.gi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4.xml"/><Relationship Id="rId3" Type="http://schemas.openxmlformats.org/officeDocument/2006/relationships/image" Target="../media/image15.gif"/><Relationship Id="rId4" Type="http://schemas.openxmlformats.org/officeDocument/2006/relationships/image" Target="../media/image14.gif"/><Relationship Id="rId5" Type="http://schemas.openxmlformats.org/officeDocument/2006/relationships/image" Target="../media/image3.gi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5.xml"/><Relationship Id="rId3" Type="http://schemas.openxmlformats.org/officeDocument/2006/relationships/image" Target="../media/image16.gif"/><Relationship Id="rId4" Type="http://schemas.openxmlformats.org/officeDocument/2006/relationships/image" Target="../media/image22.gi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6.xml"/><Relationship Id="rId3" Type="http://schemas.openxmlformats.org/officeDocument/2006/relationships/image" Target="../media/image20.gi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33.png"/><Relationship Id="rId4" Type="http://schemas.openxmlformats.org/officeDocument/2006/relationships/image" Target="../media/image26.png"/><Relationship Id="rId5" Type="http://schemas.openxmlformats.org/officeDocument/2006/relationships/image" Target="../media/image23.png"/><Relationship Id="rId6" Type="http://schemas.openxmlformats.org/officeDocument/2006/relationships/image" Target="../media/image2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9.png"/><Relationship Id="rId4" Type="http://schemas.openxmlformats.org/officeDocument/2006/relationships/image" Target="../media/image1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0.xml"/><Relationship Id="rId3" Type="http://schemas.openxmlformats.org/officeDocument/2006/relationships/image" Target="../media/image2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3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2.xml"/><Relationship Id="rId3" Type="http://schemas.openxmlformats.org/officeDocument/2006/relationships/image" Target="../media/image37.png"/><Relationship Id="rId4" Type="http://schemas.openxmlformats.org/officeDocument/2006/relationships/image" Target="../media/image3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3.xml"/><Relationship Id="rId3" Type="http://schemas.openxmlformats.org/officeDocument/2006/relationships/image" Target="../media/image3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image" Target="../media/image1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5.xml"/><Relationship Id="rId3" Type="http://schemas.openxmlformats.org/officeDocument/2006/relationships/image" Target="../media/image2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6.xml"/><Relationship Id="rId3" Type="http://schemas.openxmlformats.org/officeDocument/2006/relationships/image" Target="../media/image30.png"/><Relationship Id="rId4" Type="http://schemas.openxmlformats.org/officeDocument/2006/relationships/image" Target="../media/image31.png"/><Relationship Id="rId5" Type="http://schemas.openxmlformats.org/officeDocument/2006/relationships/image" Target="../media/image2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7.xml"/><Relationship Id="rId3" Type="http://schemas.openxmlformats.org/officeDocument/2006/relationships/image" Target="../media/image3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1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hyperlink" Target="https://www.kaggle.com/c/walmart-recruiting-store-sales-forecasting"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1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9.xml"/><Relationship Id="rId3" Type="http://schemas.openxmlformats.org/officeDocument/2006/relationships/image" Target="../media/image4.png"/><Relationship Id="rId4" Type="http://schemas.openxmlformats.org/officeDocument/2006/relationships/image" Target="../media/image7.gif"/></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pic>
        <p:nvPicPr>
          <p:cNvPr id="184" name="Google Shape;184;p31"/>
          <p:cNvPicPr preferRelativeResize="0"/>
          <p:nvPr/>
        </p:nvPicPr>
        <p:blipFill>
          <a:blip r:embed="rId3">
            <a:alphaModFix/>
          </a:blip>
          <a:stretch>
            <a:fillRect/>
          </a:stretch>
        </p:blipFill>
        <p:spPr>
          <a:xfrm>
            <a:off x="4142478" y="487774"/>
            <a:ext cx="859033" cy="859026"/>
          </a:xfrm>
          <a:prstGeom prst="rect">
            <a:avLst/>
          </a:prstGeom>
          <a:noFill/>
          <a:ln>
            <a:noFill/>
          </a:ln>
        </p:spPr>
      </p:pic>
      <p:sp>
        <p:nvSpPr>
          <p:cNvPr id="185" name="Google Shape;185;p31"/>
          <p:cNvSpPr txBox="1"/>
          <p:nvPr/>
        </p:nvSpPr>
        <p:spPr>
          <a:xfrm>
            <a:off x="1484700" y="2248500"/>
            <a:ext cx="61746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000">
                <a:solidFill>
                  <a:schemeClr val="accent6"/>
                </a:solidFill>
                <a:latin typeface="Montserrat"/>
                <a:ea typeface="Montserrat"/>
                <a:cs typeface="Montserrat"/>
                <a:sym typeface="Montserrat"/>
              </a:rPr>
              <a:t>SERIES DE TIEMPO</a:t>
            </a:r>
            <a:endParaRPr sz="3000">
              <a:solidFill>
                <a:schemeClr val="accent6"/>
              </a:solidFill>
              <a:latin typeface="Montserrat"/>
              <a:ea typeface="Montserrat"/>
              <a:cs typeface="Montserrat"/>
              <a:sym typeface="Montserrat"/>
            </a:endParaRPr>
          </a:p>
        </p:txBody>
      </p:sp>
      <p:sp>
        <p:nvSpPr>
          <p:cNvPr id="186" name="Google Shape;186;p31"/>
          <p:cNvSpPr txBox="1"/>
          <p:nvPr/>
        </p:nvSpPr>
        <p:spPr>
          <a:xfrm>
            <a:off x="2515800" y="1784100"/>
            <a:ext cx="41124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lt1"/>
                </a:solidFill>
                <a:latin typeface="Roboto Mono"/>
                <a:ea typeface="Roboto Mono"/>
                <a:cs typeface="Roboto Mono"/>
                <a:sym typeface="Roboto Mono"/>
              </a:rPr>
              <a:t>Clase n° 9</a:t>
            </a:r>
            <a:endParaRPr>
              <a:solidFill>
                <a:schemeClr val="lt1"/>
              </a:solidFill>
              <a:latin typeface="Roboto Mono"/>
              <a:ea typeface="Roboto Mono"/>
              <a:cs typeface="Roboto Mono"/>
              <a:sym typeface="Roboto Mon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40"/>
          <p:cNvSpPr txBox="1"/>
          <p:nvPr>
            <p:ph idx="1" type="body"/>
          </p:nvPr>
        </p:nvSpPr>
        <p:spPr>
          <a:xfrm>
            <a:off x="457200" y="697330"/>
            <a:ext cx="8179200" cy="857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480"/>
              </a:spcBef>
              <a:spcAft>
                <a:spcPts val="0"/>
              </a:spcAft>
              <a:buClr>
                <a:schemeClr val="dk1"/>
              </a:buClr>
              <a:buSzPts val="2400"/>
              <a:buFont typeface="Arial"/>
              <a:buNone/>
            </a:pPr>
            <a:r>
              <a:rPr i="0" lang="en" sz="1400" u="none" cap="none" strike="noStrike">
                <a:solidFill>
                  <a:schemeClr val="dk2"/>
                </a:solidFill>
                <a:latin typeface="Roboto Mono"/>
                <a:ea typeface="Roboto Mono"/>
                <a:cs typeface="Roboto Mono"/>
                <a:sym typeface="Roboto Mono"/>
              </a:rPr>
              <a:t>Regresión lineal de y contra t: </a:t>
            </a:r>
            <a:r>
              <a:rPr i="0" lang="en" sz="1400" u="none" cap="none" strike="noStrike">
                <a:solidFill>
                  <a:schemeClr val="dk1"/>
                </a:solidFill>
                <a:latin typeface="Roboto Mono"/>
                <a:ea typeface="Roboto Mono"/>
                <a:cs typeface="Roboto Mono"/>
                <a:sym typeface="Roboto Mono"/>
              </a:rPr>
              <a:t>se supone que sólo t afecta a y. Se modela como: </a:t>
            </a:r>
            <a:endParaRPr i="0" sz="1400" u="none" cap="none" strike="noStrike">
              <a:solidFill>
                <a:schemeClr val="dk1"/>
              </a:solidFill>
              <a:latin typeface="Roboto Mono"/>
              <a:ea typeface="Roboto Mono"/>
              <a:cs typeface="Roboto Mono"/>
              <a:sym typeface="Roboto Mono"/>
            </a:endParaRPr>
          </a:p>
        </p:txBody>
      </p:sp>
      <p:sp>
        <p:nvSpPr>
          <p:cNvPr id="290" name="Google Shape;290;p40"/>
          <p:cNvSpPr txBox="1"/>
          <p:nvPr>
            <p:ph idx="12" type="sldNum"/>
          </p:nvPr>
        </p:nvSpPr>
        <p:spPr>
          <a:xfrm>
            <a:off x="6553200" y="4723820"/>
            <a:ext cx="2133600" cy="2739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 sz="1200" u="none" cap="none" strike="noStrike">
                <a:solidFill>
                  <a:srgbClr val="888888"/>
                </a:solidFill>
                <a:latin typeface="Calibri"/>
                <a:ea typeface="Calibri"/>
                <a:cs typeface="Calibri"/>
                <a:sym typeface="Calibri"/>
              </a:rPr>
              <a:t>‹#›</a:t>
            </a:fld>
            <a:endParaRPr b="0" i="0" sz="1200" u="none" cap="none" strike="noStrike">
              <a:solidFill>
                <a:srgbClr val="888888"/>
              </a:solidFill>
              <a:latin typeface="Calibri"/>
              <a:ea typeface="Calibri"/>
              <a:cs typeface="Calibri"/>
              <a:sym typeface="Calibri"/>
            </a:endParaRPr>
          </a:p>
        </p:txBody>
      </p:sp>
      <p:pic>
        <p:nvPicPr>
          <p:cNvPr id="291" name="Google Shape;291;p40"/>
          <p:cNvPicPr preferRelativeResize="0"/>
          <p:nvPr/>
        </p:nvPicPr>
        <p:blipFill rotWithShape="1">
          <a:blip r:embed="rId3">
            <a:alphaModFix/>
          </a:blip>
          <a:srcRect b="0" l="0" r="0" t="0"/>
          <a:stretch/>
        </p:blipFill>
        <p:spPr>
          <a:xfrm>
            <a:off x="457200" y="1641487"/>
            <a:ext cx="7518083" cy="2768917"/>
          </a:xfrm>
          <a:prstGeom prst="rect">
            <a:avLst/>
          </a:prstGeom>
          <a:noFill/>
          <a:ln>
            <a:noFill/>
          </a:ln>
        </p:spPr>
      </p:pic>
      <p:pic>
        <p:nvPicPr>
          <p:cNvPr id="292" name="Google Shape;292;p40"/>
          <p:cNvPicPr preferRelativeResize="0"/>
          <p:nvPr/>
        </p:nvPicPr>
        <p:blipFill rotWithShape="1">
          <a:blip r:embed="rId4">
            <a:alphaModFix/>
          </a:blip>
          <a:srcRect b="0" l="0" r="0" t="0"/>
          <a:stretch/>
        </p:blipFill>
        <p:spPr>
          <a:xfrm>
            <a:off x="2396200" y="1181878"/>
            <a:ext cx="2171803" cy="279058"/>
          </a:xfrm>
          <a:prstGeom prst="rect">
            <a:avLst/>
          </a:prstGeom>
          <a:noFill/>
          <a:ln>
            <a:noFill/>
          </a:ln>
        </p:spPr>
      </p:pic>
      <p:sp>
        <p:nvSpPr>
          <p:cNvPr id="293" name="Google Shape;293;p40"/>
          <p:cNvSpPr txBox="1"/>
          <p:nvPr>
            <p:ph type="title"/>
          </p:nvPr>
        </p:nvSpPr>
        <p:spPr>
          <a:xfrm>
            <a:off x="457200" y="338800"/>
            <a:ext cx="5768100" cy="528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300"/>
              <a:buNone/>
            </a:pPr>
            <a:r>
              <a:rPr lang="en">
                <a:solidFill>
                  <a:srgbClr val="CEA6FF"/>
                </a:solidFill>
              </a:rPr>
              <a:t>TENDENCIA DETERMINÍSTICA</a:t>
            </a:r>
            <a:endParaRPr>
              <a:solidFill>
                <a:srgbClr val="CEA6FF"/>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41"/>
          <p:cNvSpPr txBox="1"/>
          <p:nvPr>
            <p:ph idx="1" type="body"/>
          </p:nvPr>
        </p:nvSpPr>
        <p:spPr>
          <a:xfrm>
            <a:off x="457200" y="683551"/>
            <a:ext cx="8229600" cy="3751200"/>
          </a:xfrm>
          <a:prstGeom prst="rect">
            <a:avLst/>
          </a:prstGeom>
          <a:no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190500" lvl="0" marL="342900" marR="0" rtl="0" algn="l">
              <a:lnSpc>
                <a:spcPct val="100000"/>
              </a:lnSpc>
              <a:spcBef>
                <a:spcPts val="480"/>
              </a:spcBef>
              <a:spcAft>
                <a:spcPts val="0"/>
              </a:spcAft>
              <a:buClr>
                <a:schemeClr val="dk1"/>
              </a:buClr>
              <a:buSzPts val="2400"/>
              <a:buFont typeface="Arial"/>
              <a:buNone/>
            </a:pPr>
            <a:r>
              <a:rPr lang="en" sz="1400">
                <a:latin typeface="Roboto Mono"/>
                <a:ea typeface="Roboto Mono"/>
                <a:cs typeface="Roboto Mono"/>
                <a:sym typeface="Roboto Mono"/>
              </a:rPr>
              <a:t>  </a:t>
            </a:r>
            <a:r>
              <a:rPr i="0" lang="en" sz="1400" u="none" cap="none" strike="noStrike">
                <a:solidFill>
                  <a:schemeClr val="dk1"/>
                </a:solidFill>
                <a:latin typeface="Roboto Mono"/>
                <a:ea typeface="Roboto Mono"/>
                <a:cs typeface="Roboto Mono"/>
                <a:sym typeface="Roboto Mono"/>
              </a:rPr>
              <a:t>La </a:t>
            </a:r>
            <a:r>
              <a:rPr i="0" lang="en" sz="1400" u="none" cap="none" strike="noStrike">
                <a:solidFill>
                  <a:srgbClr val="FF0000"/>
                </a:solidFill>
                <a:latin typeface="Roboto Mono"/>
                <a:ea typeface="Roboto Mono"/>
                <a:cs typeface="Roboto Mono"/>
                <a:sym typeface="Roboto Mono"/>
              </a:rPr>
              <a:t>media móvil </a:t>
            </a:r>
            <a:r>
              <a:rPr i="0" lang="en" sz="1400" u="none" cap="none" strike="noStrike">
                <a:solidFill>
                  <a:schemeClr val="dk1"/>
                </a:solidFill>
                <a:latin typeface="Roboto Mono"/>
                <a:ea typeface="Roboto Mono"/>
                <a:cs typeface="Roboto Mono"/>
                <a:sym typeface="Roboto Mono"/>
              </a:rPr>
              <a:t>se calcula como el promedio de los últimos n períodos, en este caso usamos 12 períodos. Por este motivo, los primeros 12 meses no están definidos.</a:t>
            </a:r>
            <a:endParaRPr i="0" sz="1400" u="none" cap="none" strike="noStrike">
              <a:solidFill>
                <a:schemeClr val="dk1"/>
              </a:solidFill>
              <a:latin typeface="Roboto Mono"/>
              <a:ea typeface="Roboto Mono"/>
              <a:cs typeface="Roboto Mono"/>
              <a:sym typeface="Roboto Mono"/>
            </a:endParaRPr>
          </a:p>
          <a:p>
            <a:pPr indent="-190500" lvl="0" marL="342900" marR="0" rtl="0" algn="l">
              <a:lnSpc>
                <a:spcPct val="100000"/>
              </a:lnSpc>
              <a:spcBef>
                <a:spcPts val="480"/>
              </a:spcBef>
              <a:spcAft>
                <a:spcPts val="0"/>
              </a:spcAft>
              <a:buClr>
                <a:schemeClr val="dk1"/>
              </a:buClr>
              <a:buSzPts val="2400"/>
              <a:buFont typeface="Arial"/>
              <a:buNone/>
            </a:pPr>
            <a:r>
              <a:t/>
            </a:r>
            <a:endParaRPr i="0" sz="1400" u="none" cap="none" strike="noStrike">
              <a:solidFill>
                <a:schemeClr val="dk1"/>
              </a:solidFill>
              <a:latin typeface="Roboto Mono"/>
              <a:ea typeface="Roboto Mono"/>
              <a:cs typeface="Roboto Mono"/>
              <a:sym typeface="Roboto Mono"/>
            </a:endParaRPr>
          </a:p>
          <a:p>
            <a:pPr indent="-190500" lvl="0" marL="342900" marR="0" rtl="0" algn="l">
              <a:lnSpc>
                <a:spcPct val="100000"/>
              </a:lnSpc>
              <a:spcBef>
                <a:spcPts val="480"/>
              </a:spcBef>
              <a:spcAft>
                <a:spcPts val="0"/>
              </a:spcAft>
              <a:buClr>
                <a:schemeClr val="dk1"/>
              </a:buClr>
              <a:buSzPts val="2400"/>
              <a:buFont typeface="Arial"/>
              <a:buNone/>
            </a:pPr>
            <a:r>
              <a:t/>
            </a:r>
            <a:endParaRPr i="0" sz="1400" u="none" cap="none" strike="noStrike">
              <a:solidFill>
                <a:schemeClr val="dk1"/>
              </a:solidFill>
              <a:latin typeface="Roboto Mono"/>
              <a:ea typeface="Roboto Mono"/>
              <a:cs typeface="Roboto Mono"/>
              <a:sym typeface="Roboto Mono"/>
            </a:endParaRPr>
          </a:p>
        </p:txBody>
      </p:sp>
      <p:sp>
        <p:nvSpPr>
          <p:cNvPr id="300" name="Google Shape;300;p41"/>
          <p:cNvSpPr txBox="1"/>
          <p:nvPr>
            <p:ph idx="12" type="sldNum"/>
          </p:nvPr>
        </p:nvSpPr>
        <p:spPr>
          <a:xfrm>
            <a:off x="6553200" y="4723820"/>
            <a:ext cx="2133600" cy="2739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 sz="1200" u="none" cap="none" strike="noStrike">
                <a:solidFill>
                  <a:srgbClr val="888888"/>
                </a:solidFill>
                <a:latin typeface="Calibri"/>
                <a:ea typeface="Calibri"/>
                <a:cs typeface="Calibri"/>
                <a:sym typeface="Calibri"/>
              </a:rPr>
              <a:t>‹#›</a:t>
            </a:fld>
            <a:endParaRPr b="0" i="0" sz="1200" u="none" cap="none" strike="noStrike">
              <a:solidFill>
                <a:srgbClr val="888888"/>
              </a:solidFill>
              <a:latin typeface="Calibri"/>
              <a:ea typeface="Calibri"/>
              <a:cs typeface="Calibri"/>
              <a:sym typeface="Calibri"/>
            </a:endParaRPr>
          </a:p>
        </p:txBody>
      </p:sp>
      <p:pic>
        <p:nvPicPr>
          <p:cNvPr id="301" name="Google Shape;301;p41"/>
          <p:cNvPicPr preferRelativeResize="0"/>
          <p:nvPr/>
        </p:nvPicPr>
        <p:blipFill rotWithShape="1">
          <a:blip r:embed="rId3">
            <a:alphaModFix/>
          </a:blip>
          <a:srcRect b="0" l="0" r="0" t="0"/>
          <a:stretch/>
        </p:blipFill>
        <p:spPr>
          <a:xfrm>
            <a:off x="596800" y="1665832"/>
            <a:ext cx="7518083" cy="2768918"/>
          </a:xfrm>
          <a:prstGeom prst="rect">
            <a:avLst/>
          </a:prstGeom>
          <a:noFill/>
          <a:ln>
            <a:noFill/>
          </a:ln>
        </p:spPr>
      </p:pic>
      <p:sp>
        <p:nvSpPr>
          <p:cNvPr id="302" name="Google Shape;302;p41"/>
          <p:cNvSpPr txBox="1"/>
          <p:nvPr>
            <p:ph type="title"/>
          </p:nvPr>
        </p:nvSpPr>
        <p:spPr>
          <a:xfrm>
            <a:off x="457200" y="338800"/>
            <a:ext cx="5768100" cy="528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300"/>
              <a:buNone/>
            </a:pPr>
            <a:r>
              <a:rPr lang="en">
                <a:solidFill>
                  <a:srgbClr val="CEA6FF"/>
                </a:solidFill>
              </a:rPr>
              <a:t>MEDIA MÓVIL</a:t>
            </a:r>
            <a:endParaRPr>
              <a:solidFill>
                <a:srgbClr val="CEA6FF"/>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42"/>
          <p:cNvSpPr txBox="1"/>
          <p:nvPr>
            <p:ph idx="1" type="body"/>
          </p:nvPr>
        </p:nvSpPr>
        <p:spPr>
          <a:xfrm>
            <a:off x="333375" y="486856"/>
            <a:ext cx="8229600" cy="3795900"/>
          </a:xfrm>
          <a:prstGeom prst="rect">
            <a:avLst/>
          </a:prstGeom>
          <a:noFill/>
          <a:ln>
            <a:noFill/>
          </a:ln>
        </p:spPr>
        <p:txBody>
          <a:bodyPr anchorCtr="0" anchor="t" bIns="91425" lIns="91425" spcFirstLastPara="1" rIns="91425" wrap="square" tIns="91425">
            <a:noAutofit/>
          </a:bodyPr>
          <a:lstStyle/>
          <a:p>
            <a:pPr indent="-190500" lvl="0" marL="342900" marR="0" rtl="0" algn="l">
              <a:lnSpc>
                <a:spcPct val="100000"/>
              </a:lnSpc>
              <a:spcBef>
                <a:spcPts val="480"/>
              </a:spcBef>
              <a:spcAft>
                <a:spcPts val="0"/>
              </a:spcAft>
              <a:buClr>
                <a:schemeClr val="dk1"/>
              </a:buClr>
              <a:buSzPts val="2400"/>
              <a:buFont typeface="Arial"/>
              <a:buNone/>
            </a:pPr>
            <a:r>
              <a:rPr lang="en" sz="1400">
                <a:latin typeface="Roboto Mono"/>
                <a:ea typeface="Roboto Mono"/>
                <a:cs typeface="Roboto Mono"/>
                <a:sym typeface="Roboto Mono"/>
              </a:rPr>
              <a:t>  </a:t>
            </a:r>
            <a:r>
              <a:rPr i="0" lang="en" sz="1400" u="none" cap="none" strike="noStrike">
                <a:solidFill>
                  <a:schemeClr val="dk1"/>
                </a:solidFill>
                <a:latin typeface="Roboto Mono"/>
                <a:ea typeface="Roboto Mono"/>
                <a:cs typeface="Roboto Mono"/>
                <a:sym typeface="Roboto Mono"/>
              </a:rPr>
              <a:t>La media móvil otorga igual peso a cada una de las observaciones. Por su    parte, con </a:t>
            </a:r>
            <a:r>
              <a:rPr i="0" lang="en" sz="1400" u="none" cap="none" strike="noStrike">
                <a:solidFill>
                  <a:srgbClr val="FF0000"/>
                </a:solidFill>
                <a:latin typeface="Roboto Mono"/>
                <a:ea typeface="Roboto Mono"/>
                <a:cs typeface="Roboto Mono"/>
                <a:sym typeface="Roboto Mono"/>
              </a:rPr>
              <a:t>suavizamiento exponencial simple </a:t>
            </a:r>
            <a:r>
              <a:rPr i="0" lang="en" sz="1400" u="none" cap="none" strike="noStrike">
                <a:solidFill>
                  <a:schemeClr val="dk1"/>
                </a:solidFill>
                <a:latin typeface="Roboto Mono"/>
                <a:ea typeface="Roboto Mono"/>
                <a:cs typeface="Roboto Mono"/>
                <a:sym typeface="Roboto Mono"/>
              </a:rPr>
              <a:t>otorgamos más importancia a la información reciente y menos a la pasada. En su forma más simple podemos expresarlo como:</a:t>
            </a:r>
            <a:endParaRPr i="0" sz="1400" u="none" cap="none" strike="noStrike">
              <a:solidFill>
                <a:schemeClr val="dk1"/>
              </a:solidFill>
              <a:latin typeface="Roboto Mono"/>
              <a:ea typeface="Roboto Mono"/>
              <a:cs typeface="Roboto Mono"/>
              <a:sym typeface="Roboto Mono"/>
            </a:endParaRPr>
          </a:p>
          <a:p>
            <a:pPr indent="-190500" lvl="0" marL="342900" marR="0" rtl="0" algn="l">
              <a:lnSpc>
                <a:spcPct val="100000"/>
              </a:lnSpc>
              <a:spcBef>
                <a:spcPts val="480"/>
              </a:spcBef>
              <a:spcAft>
                <a:spcPts val="0"/>
              </a:spcAft>
              <a:buClr>
                <a:schemeClr val="dk1"/>
              </a:buClr>
              <a:buSzPts val="2400"/>
              <a:buFont typeface="Arial"/>
              <a:buNone/>
            </a:pPr>
            <a:r>
              <a:t/>
            </a:r>
            <a:endParaRPr i="0" sz="1400" u="none" cap="none" strike="noStrike">
              <a:solidFill>
                <a:schemeClr val="dk1"/>
              </a:solidFill>
              <a:latin typeface="Roboto Mono"/>
              <a:ea typeface="Roboto Mono"/>
              <a:cs typeface="Roboto Mono"/>
              <a:sym typeface="Roboto Mono"/>
            </a:endParaRPr>
          </a:p>
          <a:p>
            <a:pPr indent="-190500" lvl="0" marL="342900" marR="0" rtl="0" algn="l">
              <a:lnSpc>
                <a:spcPct val="100000"/>
              </a:lnSpc>
              <a:spcBef>
                <a:spcPts val="480"/>
              </a:spcBef>
              <a:spcAft>
                <a:spcPts val="0"/>
              </a:spcAft>
              <a:buClr>
                <a:schemeClr val="dk1"/>
              </a:buClr>
              <a:buSzPts val="2400"/>
              <a:buFont typeface="Arial"/>
              <a:buNone/>
            </a:pPr>
            <a:r>
              <a:t/>
            </a:r>
            <a:endParaRPr i="0" sz="1400" u="none" cap="none" strike="noStrike">
              <a:solidFill>
                <a:schemeClr val="dk1"/>
              </a:solidFill>
              <a:latin typeface="Roboto Mono"/>
              <a:ea typeface="Roboto Mono"/>
              <a:cs typeface="Roboto Mono"/>
              <a:sym typeface="Roboto Mono"/>
            </a:endParaRPr>
          </a:p>
          <a:p>
            <a:pPr indent="0" lvl="0" marL="0" marR="0" rtl="0" algn="l">
              <a:lnSpc>
                <a:spcPct val="100000"/>
              </a:lnSpc>
              <a:spcBef>
                <a:spcPts val="480"/>
              </a:spcBef>
              <a:spcAft>
                <a:spcPts val="0"/>
              </a:spcAft>
              <a:buClr>
                <a:schemeClr val="dk1"/>
              </a:buClr>
              <a:buSzPts val="2400"/>
              <a:buFont typeface="Arial"/>
              <a:buNone/>
            </a:pPr>
            <a:r>
              <a:t/>
            </a:r>
            <a:endParaRPr i="0" sz="1400" u="none" cap="none" strike="noStrike">
              <a:solidFill>
                <a:schemeClr val="dk1"/>
              </a:solidFill>
              <a:latin typeface="Roboto Mono"/>
              <a:ea typeface="Roboto Mono"/>
              <a:cs typeface="Roboto Mono"/>
              <a:sym typeface="Roboto Mono"/>
            </a:endParaRPr>
          </a:p>
        </p:txBody>
      </p:sp>
      <p:sp>
        <p:nvSpPr>
          <p:cNvPr id="309" name="Google Shape;309;p42"/>
          <p:cNvSpPr txBox="1"/>
          <p:nvPr>
            <p:ph idx="12" type="sldNum"/>
          </p:nvPr>
        </p:nvSpPr>
        <p:spPr>
          <a:xfrm>
            <a:off x="6553200" y="4723820"/>
            <a:ext cx="2133600" cy="2739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 sz="1200" u="none" cap="none" strike="noStrike">
                <a:solidFill>
                  <a:srgbClr val="888888"/>
                </a:solidFill>
                <a:latin typeface="Calibri"/>
                <a:ea typeface="Calibri"/>
                <a:cs typeface="Calibri"/>
                <a:sym typeface="Calibri"/>
              </a:rPr>
              <a:t>‹#›</a:t>
            </a:fld>
            <a:endParaRPr b="0" i="0" sz="1200" u="none" cap="none" strike="noStrike">
              <a:solidFill>
                <a:srgbClr val="888888"/>
              </a:solidFill>
              <a:latin typeface="Calibri"/>
              <a:ea typeface="Calibri"/>
              <a:cs typeface="Calibri"/>
              <a:sym typeface="Calibri"/>
            </a:endParaRPr>
          </a:p>
        </p:txBody>
      </p:sp>
      <p:pic>
        <p:nvPicPr>
          <p:cNvPr id="310" name="Google Shape;310;p42"/>
          <p:cNvPicPr preferRelativeResize="0"/>
          <p:nvPr/>
        </p:nvPicPr>
        <p:blipFill rotWithShape="1">
          <a:blip r:embed="rId3">
            <a:alphaModFix/>
          </a:blip>
          <a:srcRect b="0" l="0" r="0" t="0"/>
          <a:stretch/>
        </p:blipFill>
        <p:spPr>
          <a:xfrm>
            <a:off x="689138" y="1993307"/>
            <a:ext cx="7518083" cy="2768918"/>
          </a:xfrm>
          <a:prstGeom prst="rect">
            <a:avLst/>
          </a:prstGeom>
          <a:noFill/>
          <a:ln>
            <a:noFill/>
          </a:ln>
        </p:spPr>
      </p:pic>
      <p:sp>
        <p:nvSpPr>
          <p:cNvPr id="311" name="Google Shape;311;p42"/>
          <p:cNvSpPr txBox="1"/>
          <p:nvPr>
            <p:ph type="title"/>
          </p:nvPr>
        </p:nvSpPr>
        <p:spPr>
          <a:xfrm>
            <a:off x="447575" y="223650"/>
            <a:ext cx="5768100" cy="528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300"/>
              <a:buNone/>
            </a:pPr>
            <a:r>
              <a:rPr lang="en">
                <a:solidFill>
                  <a:srgbClr val="CEA6FF"/>
                </a:solidFill>
              </a:rPr>
              <a:t>SUAVIZAMIENTO EXPONENCIAL SIMPLE</a:t>
            </a:r>
            <a:endParaRPr>
              <a:solidFill>
                <a:srgbClr val="CEA6FF"/>
              </a:solidFill>
            </a:endParaRPr>
          </a:p>
        </p:txBody>
      </p:sp>
      <p:pic>
        <p:nvPicPr>
          <p:cNvPr id="312" name="Google Shape;312;p42"/>
          <p:cNvPicPr preferRelativeResize="0"/>
          <p:nvPr/>
        </p:nvPicPr>
        <p:blipFill rotWithShape="1">
          <a:blip r:embed="rId4">
            <a:alphaModFix/>
          </a:blip>
          <a:srcRect b="0" l="0" r="0" t="0"/>
          <a:stretch/>
        </p:blipFill>
        <p:spPr>
          <a:xfrm>
            <a:off x="805600" y="1468225"/>
            <a:ext cx="3146724" cy="3042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43"/>
          <p:cNvSpPr txBox="1"/>
          <p:nvPr>
            <p:ph idx="12" type="sldNum"/>
          </p:nvPr>
        </p:nvSpPr>
        <p:spPr>
          <a:xfrm>
            <a:off x="6553200" y="4723820"/>
            <a:ext cx="2133600" cy="2739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 sz="1200" u="none" cap="none" strike="noStrike">
                <a:solidFill>
                  <a:srgbClr val="888888"/>
                </a:solidFill>
                <a:latin typeface="Calibri"/>
                <a:ea typeface="Calibri"/>
                <a:cs typeface="Calibri"/>
                <a:sym typeface="Calibri"/>
              </a:rPr>
              <a:t>‹#›</a:t>
            </a:fld>
            <a:endParaRPr b="0" i="0" sz="1200" u="none" cap="none" strike="noStrike">
              <a:solidFill>
                <a:srgbClr val="888888"/>
              </a:solidFill>
              <a:latin typeface="Calibri"/>
              <a:ea typeface="Calibri"/>
              <a:cs typeface="Calibri"/>
              <a:sym typeface="Calibri"/>
            </a:endParaRPr>
          </a:p>
        </p:txBody>
      </p:sp>
      <p:sp>
        <p:nvSpPr>
          <p:cNvPr id="319" name="Google Shape;319;p43"/>
          <p:cNvSpPr txBox="1"/>
          <p:nvPr>
            <p:ph type="title"/>
          </p:nvPr>
        </p:nvSpPr>
        <p:spPr>
          <a:xfrm>
            <a:off x="182325" y="152725"/>
            <a:ext cx="5768100" cy="528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300"/>
              <a:buNone/>
            </a:pPr>
            <a:r>
              <a:rPr lang="en">
                <a:solidFill>
                  <a:srgbClr val="CEA6FF"/>
                </a:solidFill>
              </a:rPr>
              <a:t>SERIES ESTACIONARIAS</a:t>
            </a:r>
            <a:endParaRPr>
              <a:solidFill>
                <a:srgbClr val="CEA6FF"/>
              </a:solidFill>
            </a:endParaRPr>
          </a:p>
        </p:txBody>
      </p:sp>
      <p:sp>
        <p:nvSpPr>
          <p:cNvPr id="320" name="Google Shape;320;p43"/>
          <p:cNvSpPr txBox="1"/>
          <p:nvPr/>
        </p:nvSpPr>
        <p:spPr>
          <a:xfrm>
            <a:off x="182325" y="681325"/>
            <a:ext cx="5095500" cy="3355500"/>
          </a:xfrm>
          <a:prstGeom prst="rect">
            <a:avLst/>
          </a:prstGeom>
          <a:noFill/>
          <a:ln>
            <a:noFill/>
          </a:ln>
        </p:spPr>
        <p:txBody>
          <a:bodyPr anchorCtr="0" anchor="t" bIns="91425" lIns="91425" spcFirstLastPara="1" rIns="91425" wrap="square" tIns="91425">
            <a:spAutoFit/>
          </a:bodyPr>
          <a:lstStyle/>
          <a:p>
            <a:pPr indent="0" lvl="0" marL="0" rtl="0" algn="l">
              <a:spcBef>
                <a:spcPts val="480"/>
              </a:spcBef>
              <a:spcAft>
                <a:spcPts val="0"/>
              </a:spcAft>
              <a:buNone/>
            </a:pPr>
            <a:r>
              <a:rPr lang="en" sz="1000">
                <a:latin typeface="Roboto Mono"/>
                <a:ea typeface="Roboto Mono"/>
                <a:cs typeface="Roboto Mono"/>
                <a:sym typeface="Roboto Mono"/>
              </a:rPr>
              <a:t>Una serie es débilmente estacionaria o estacionaria en la covarianza si:</a:t>
            </a:r>
            <a:endParaRPr sz="1000">
              <a:latin typeface="Roboto Mono"/>
              <a:ea typeface="Roboto Mono"/>
              <a:cs typeface="Roboto Mono"/>
              <a:sym typeface="Roboto Mono"/>
            </a:endParaRPr>
          </a:p>
          <a:p>
            <a:pPr indent="0" lvl="0" marL="0" rtl="0" algn="l">
              <a:spcBef>
                <a:spcPts val="480"/>
              </a:spcBef>
              <a:spcAft>
                <a:spcPts val="0"/>
              </a:spcAft>
              <a:buNone/>
            </a:pPr>
            <a:r>
              <a:rPr lang="en" sz="1000">
                <a:latin typeface="Roboto Mono"/>
                <a:ea typeface="Roboto Mono"/>
                <a:cs typeface="Roboto Mono"/>
                <a:sym typeface="Roboto Mono"/>
              </a:rPr>
              <a:t> 1)</a:t>
            </a:r>
            <a:endParaRPr sz="1000">
              <a:latin typeface="Roboto Mono"/>
              <a:ea typeface="Roboto Mono"/>
              <a:cs typeface="Roboto Mono"/>
              <a:sym typeface="Roboto Mono"/>
            </a:endParaRPr>
          </a:p>
          <a:p>
            <a:pPr indent="0" lvl="0" marL="0" rtl="0" algn="l">
              <a:spcBef>
                <a:spcPts val="480"/>
              </a:spcBef>
              <a:spcAft>
                <a:spcPts val="0"/>
              </a:spcAft>
              <a:buNone/>
            </a:pPr>
            <a:r>
              <a:t/>
            </a:r>
            <a:endParaRPr sz="1000">
              <a:latin typeface="Roboto Mono"/>
              <a:ea typeface="Roboto Mono"/>
              <a:cs typeface="Roboto Mono"/>
              <a:sym typeface="Roboto Mono"/>
            </a:endParaRPr>
          </a:p>
          <a:p>
            <a:pPr indent="0" lvl="0" marL="0" rtl="0" algn="l">
              <a:spcBef>
                <a:spcPts val="480"/>
              </a:spcBef>
              <a:spcAft>
                <a:spcPts val="0"/>
              </a:spcAft>
              <a:buNone/>
            </a:pPr>
            <a:r>
              <a:rPr lang="en" sz="1000">
                <a:latin typeface="Roboto Mono"/>
                <a:ea typeface="Roboto Mono"/>
                <a:cs typeface="Roboto Mono"/>
                <a:sym typeface="Roboto Mono"/>
              </a:rPr>
              <a:t> 2) </a:t>
            </a:r>
            <a:endParaRPr sz="1000">
              <a:latin typeface="Roboto Mono"/>
              <a:ea typeface="Roboto Mono"/>
              <a:cs typeface="Roboto Mono"/>
              <a:sym typeface="Roboto Mono"/>
            </a:endParaRPr>
          </a:p>
          <a:p>
            <a:pPr indent="0" lvl="0" marL="0" rtl="0" algn="l">
              <a:spcBef>
                <a:spcPts val="480"/>
              </a:spcBef>
              <a:spcAft>
                <a:spcPts val="0"/>
              </a:spcAft>
              <a:buNone/>
            </a:pPr>
            <a:r>
              <a:t/>
            </a:r>
            <a:endParaRPr sz="1000">
              <a:latin typeface="Roboto Mono"/>
              <a:ea typeface="Roboto Mono"/>
              <a:cs typeface="Roboto Mono"/>
              <a:sym typeface="Roboto Mono"/>
            </a:endParaRPr>
          </a:p>
          <a:p>
            <a:pPr indent="0" lvl="0" marL="0" rtl="0" algn="l">
              <a:spcBef>
                <a:spcPts val="480"/>
              </a:spcBef>
              <a:spcAft>
                <a:spcPts val="0"/>
              </a:spcAft>
              <a:buNone/>
            </a:pPr>
            <a:r>
              <a:rPr lang="en" sz="1000">
                <a:latin typeface="Roboto Mono"/>
                <a:ea typeface="Roboto Mono"/>
                <a:cs typeface="Roboto Mono"/>
                <a:sym typeface="Roboto Mono"/>
              </a:rPr>
              <a:t> 3) </a:t>
            </a:r>
            <a:endParaRPr sz="1000">
              <a:latin typeface="Roboto Mono"/>
              <a:ea typeface="Roboto Mono"/>
              <a:cs typeface="Roboto Mono"/>
              <a:sym typeface="Roboto Mono"/>
            </a:endParaRPr>
          </a:p>
          <a:p>
            <a:pPr indent="0" lvl="0" marL="0" rtl="0" algn="l">
              <a:spcBef>
                <a:spcPts val="480"/>
              </a:spcBef>
              <a:spcAft>
                <a:spcPts val="0"/>
              </a:spcAft>
              <a:buNone/>
            </a:pPr>
            <a:r>
              <a:rPr lang="en" sz="1000">
                <a:latin typeface="Roboto Mono"/>
                <a:ea typeface="Roboto Mono"/>
                <a:cs typeface="Roboto Mono"/>
                <a:sym typeface="Roboto Mono"/>
              </a:rPr>
              <a:t>  </a:t>
            </a:r>
            <a:endParaRPr sz="1000">
              <a:latin typeface="Roboto Mono"/>
              <a:ea typeface="Roboto Mono"/>
              <a:cs typeface="Roboto Mono"/>
              <a:sym typeface="Roboto Mono"/>
            </a:endParaRPr>
          </a:p>
          <a:p>
            <a:pPr indent="0" lvl="0" marL="0" rtl="0" algn="l">
              <a:spcBef>
                <a:spcPts val="480"/>
              </a:spcBef>
              <a:spcAft>
                <a:spcPts val="0"/>
              </a:spcAft>
              <a:buNone/>
            </a:pPr>
            <a:r>
              <a:rPr lang="en" sz="1000">
                <a:latin typeface="Roboto Mono"/>
                <a:ea typeface="Roboto Mono"/>
                <a:cs typeface="Roboto Mono"/>
                <a:sym typeface="Roboto Mono"/>
              </a:rPr>
              <a:t>Interpretemos ésto:</a:t>
            </a:r>
            <a:endParaRPr sz="1000">
              <a:latin typeface="Roboto Mono"/>
              <a:ea typeface="Roboto Mono"/>
              <a:cs typeface="Roboto Mono"/>
              <a:sym typeface="Roboto Mono"/>
            </a:endParaRPr>
          </a:p>
          <a:p>
            <a:pPr indent="-292100" lvl="0" marL="457200" rtl="0" algn="l">
              <a:spcBef>
                <a:spcPts val="480"/>
              </a:spcBef>
              <a:spcAft>
                <a:spcPts val="0"/>
              </a:spcAft>
              <a:buSzPts val="1000"/>
              <a:buAutoNum type="arabicParenR"/>
            </a:pPr>
            <a:r>
              <a:rPr lang="en" sz="1000">
                <a:latin typeface="Roboto Mono"/>
                <a:ea typeface="Roboto Mono"/>
                <a:cs typeface="Roboto Mono"/>
                <a:sym typeface="Roboto Mono"/>
              </a:rPr>
              <a:t>Nos indica que la </a:t>
            </a:r>
            <a:r>
              <a:rPr b="1" lang="en" sz="1000">
                <a:latin typeface="Roboto Mono"/>
                <a:ea typeface="Roboto Mono"/>
                <a:cs typeface="Roboto Mono"/>
                <a:sym typeface="Roboto Mono"/>
              </a:rPr>
              <a:t>esperanza</a:t>
            </a:r>
            <a:r>
              <a:rPr lang="en" sz="1000">
                <a:latin typeface="Roboto Mono"/>
                <a:ea typeface="Roboto Mono"/>
                <a:cs typeface="Roboto Mono"/>
                <a:sym typeface="Roboto Mono"/>
              </a:rPr>
              <a:t> de y es constante a los largo del tiempo, es decir que no depende de t.</a:t>
            </a:r>
            <a:endParaRPr sz="1000">
              <a:latin typeface="Roboto Mono"/>
              <a:ea typeface="Roboto Mono"/>
              <a:cs typeface="Roboto Mono"/>
              <a:sym typeface="Roboto Mono"/>
            </a:endParaRPr>
          </a:p>
          <a:p>
            <a:pPr indent="-292100" lvl="0" marL="457200" rtl="0" algn="l">
              <a:spcBef>
                <a:spcPts val="0"/>
              </a:spcBef>
              <a:spcAft>
                <a:spcPts val="0"/>
              </a:spcAft>
              <a:buSzPts val="1000"/>
              <a:buAutoNum type="arabicParenR"/>
            </a:pPr>
            <a:r>
              <a:rPr lang="en" sz="1000">
                <a:latin typeface="Roboto Mono"/>
                <a:ea typeface="Roboto Mono"/>
                <a:cs typeface="Roboto Mono"/>
                <a:sym typeface="Roboto Mono"/>
              </a:rPr>
              <a:t>La </a:t>
            </a:r>
            <a:r>
              <a:rPr b="1" lang="en" sz="1000">
                <a:latin typeface="Roboto Mono"/>
                <a:ea typeface="Roboto Mono"/>
                <a:cs typeface="Roboto Mono"/>
                <a:sym typeface="Roboto Mono"/>
              </a:rPr>
              <a:t>varianza </a:t>
            </a:r>
            <a:r>
              <a:rPr lang="en" sz="1000">
                <a:latin typeface="Roboto Mono"/>
                <a:ea typeface="Roboto Mono"/>
                <a:cs typeface="Roboto Mono"/>
                <a:sym typeface="Roboto Mono"/>
              </a:rPr>
              <a:t>debe ser un valor constante y finito para todo t.</a:t>
            </a:r>
            <a:endParaRPr sz="1000">
              <a:latin typeface="Roboto Mono"/>
              <a:ea typeface="Roboto Mono"/>
              <a:cs typeface="Roboto Mono"/>
              <a:sym typeface="Roboto Mono"/>
            </a:endParaRPr>
          </a:p>
          <a:p>
            <a:pPr indent="-292100" lvl="0" marL="457200" rtl="0" algn="l">
              <a:spcBef>
                <a:spcPts val="0"/>
              </a:spcBef>
              <a:spcAft>
                <a:spcPts val="0"/>
              </a:spcAft>
              <a:buSzPts val="1000"/>
              <a:buAutoNum type="arabicParenR"/>
            </a:pPr>
            <a:r>
              <a:rPr lang="en" sz="1000">
                <a:latin typeface="Roboto Mono"/>
                <a:ea typeface="Roboto Mono"/>
                <a:cs typeface="Roboto Mono"/>
                <a:sym typeface="Roboto Mono"/>
              </a:rPr>
              <a:t>Nótese que la </a:t>
            </a:r>
            <a:r>
              <a:rPr b="1" lang="en" sz="1000">
                <a:latin typeface="Roboto Mono"/>
                <a:ea typeface="Roboto Mono"/>
                <a:cs typeface="Roboto Mono"/>
                <a:sym typeface="Roboto Mono"/>
              </a:rPr>
              <a:t>autocovarianza</a:t>
            </a:r>
            <a:r>
              <a:rPr lang="en" sz="1000">
                <a:latin typeface="Roboto Mono"/>
                <a:ea typeface="Roboto Mono"/>
                <a:cs typeface="Roboto Mono"/>
                <a:sym typeface="Roboto Mono"/>
              </a:rPr>
              <a:t> es la covarianza de la variable contra sí misma en otros momentos del tiempo.</a:t>
            </a:r>
            <a:endParaRPr sz="1000">
              <a:latin typeface="Roboto Mono"/>
              <a:ea typeface="Roboto Mono"/>
              <a:cs typeface="Roboto Mono"/>
              <a:sym typeface="Roboto Mono"/>
            </a:endParaRPr>
          </a:p>
          <a:p>
            <a:pPr indent="0" lvl="0" marL="0" rtl="0" algn="l">
              <a:spcBef>
                <a:spcPts val="480"/>
              </a:spcBef>
              <a:spcAft>
                <a:spcPts val="0"/>
              </a:spcAft>
              <a:buNone/>
            </a:pPr>
            <a:r>
              <a:rPr lang="en" sz="1000">
                <a:latin typeface="Roboto Mono"/>
                <a:ea typeface="Roboto Mono"/>
                <a:cs typeface="Roboto Mono"/>
                <a:sym typeface="Roboto Mono"/>
              </a:rPr>
              <a:t>Podemos decir que una serie con tendencia no es estacionaria, ya que la media, por ejemplo, tiende a crecer o decrecer.</a:t>
            </a:r>
            <a:endParaRPr sz="1000">
              <a:latin typeface="Roboto Mono"/>
              <a:ea typeface="Roboto Mono"/>
              <a:cs typeface="Roboto Mono"/>
              <a:sym typeface="Roboto Mono"/>
            </a:endParaRPr>
          </a:p>
        </p:txBody>
      </p:sp>
      <p:pic>
        <p:nvPicPr>
          <p:cNvPr id="321" name="Google Shape;321;p43"/>
          <p:cNvPicPr preferRelativeResize="0"/>
          <p:nvPr/>
        </p:nvPicPr>
        <p:blipFill>
          <a:blip r:embed="rId3">
            <a:alphaModFix/>
          </a:blip>
          <a:stretch>
            <a:fillRect/>
          </a:stretch>
        </p:blipFill>
        <p:spPr>
          <a:xfrm>
            <a:off x="5353450" y="558450"/>
            <a:ext cx="3561375" cy="3601262"/>
          </a:xfrm>
          <a:prstGeom prst="rect">
            <a:avLst/>
          </a:prstGeom>
          <a:noFill/>
          <a:ln>
            <a:noFill/>
          </a:ln>
        </p:spPr>
      </p:pic>
      <p:pic>
        <p:nvPicPr>
          <p:cNvPr id="322" name="Google Shape;322;p43"/>
          <p:cNvPicPr preferRelativeResize="0"/>
          <p:nvPr/>
        </p:nvPicPr>
        <p:blipFill rotWithShape="1">
          <a:blip r:embed="rId4">
            <a:alphaModFix/>
          </a:blip>
          <a:srcRect b="0" l="0" r="0" t="0"/>
          <a:stretch/>
        </p:blipFill>
        <p:spPr>
          <a:xfrm>
            <a:off x="543517" y="1133150"/>
            <a:ext cx="1617244" cy="275316"/>
          </a:xfrm>
          <a:prstGeom prst="rect">
            <a:avLst/>
          </a:prstGeom>
          <a:noFill/>
          <a:ln>
            <a:noFill/>
          </a:ln>
        </p:spPr>
      </p:pic>
      <p:pic>
        <p:nvPicPr>
          <p:cNvPr id="323" name="Google Shape;323;p43"/>
          <p:cNvPicPr preferRelativeResize="0"/>
          <p:nvPr/>
        </p:nvPicPr>
        <p:blipFill rotWithShape="1">
          <a:blip r:embed="rId5">
            <a:alphaModFix/>
          </a:blip>
          <a:srcRect b="0" l="0" r="0" t="0"/>
          <a:stretch/>
        </p:blipFill>
        <p:spPr>
          <a:xfrm>
            <a:off x="543534" y="1894940"/>
            <a:ext cx="3630466" cy="331360"/>
          </a:xfrm>
          <a:prstGeom prst="rect">
            <a:avLst/>
          </a:prstGeom>
          <a:noFill/>
          <a:ln>
            <a:noFill/>
          </a:ln>
        </p:spPr>
      </p:pic>
      <p:pic>
        <p:nvPicPr>
          <p:cNvPr id="324" name="Google Shape;324;p43"/>
          <p:cNvPicPr preferRelativeResize="0"/>
          <p:nvPr/>
        </p:nvPicPr>
        <p:blipFill rotWithShape="1">
          <a:blip r:embed="rId6">
            <a:alphaModFix/>
          </a:blip>
          <a:srcRect b="0" l="0" r="0" t="0"/>
          <a:stretch/>
        </p:blipFill>
        <p:spPr>
          <a:xfrm>
            <a:off x="543525" y="1486037"/>
            <a:ext cx="3200350" cy="3313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44"/>
          <p:cNvSpPr txBox="1"/>
          <p:nvPr>
            <p:ph type="title"/>
          </p:nvPr>
        </p:nvSpPr>
        <p:spPr>
          <a:xfrm>
            <a:off x="601100" y="377200"/>
            <a:ext cx="5768100" cy="528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300"/>
              <a:buNone/>
            </a:pPr>
            <a:r>
              <a:rPr lang="en">
                <a:solidFill>
                  <a:srgbClr val="CEA6FF"/>
                </a:solidFill>
              </a:rPr>
              <a:t>MODELOS AR</a:t>
            </a:r>
            <a:endParaRPr>
              <a:solidFill>
                <a:srgbClr val="CEA6FF"/>
              </a:solidFill>
            </a:endParaRPr>
          </a:p>
        </p:txBody>
      </p:sp>
      <p:sp>
        <p:nvSpPr>
          <p:cNvPr id="330" name="Google Shape;330;p44"/>
          <p:cNvSpPr txBox="1"/>
          <p:nvPr/>
        </p:nvSpPr>
        <p:spPr>
          <a:xfrm>
            <a:off x="471725" y="820802"/>
            <a:ext cx="8292000" cy="4322700"/>
          </a:xfrm>
          <a:prstGeom prst="rect">
            <a:avLst/>
          </a:prstGeom>
          <a:noFill/>
          <a:ln>
            <a:noFill/>
          </a:ln>
        </p:spPr>
        <p:txBody>
          <a:bodyPr anchorCtr="0" anchor="t" bIns="91425" lIns="91425" spcFirstLastPara="1" rIns="91425" wrap="square" tIns="91425">
            <a:noAutofit/>
          </a:bodyPr>
          <a:lstStyle/>
          <a:p>
            <a:pPr indent="-190500" lvl="0" marL="342900" rtl="0" algn="l">
              <a:spcBef>
                <a:spcPts val="480"/>
              </a:spcBef>
              <a:spcAft>
                <a:spcPts val="0"/>
              </a:spcAft>
              <a:buNone/>
            </a:pPr>
            <a:r>
              <a:rPr lang="en" sz="2400">
                <a:solidFill>
                  <a:srgbClr val="000000"/>
                </a:solidFill>
                <a:latin typeface="Roboto Mono"/>
                <a:ea typeface="Roboto Mono"/>
                <a:cs typeface="Roboto Mono"/>
                <a:sym typeface="Roboto Mono"/>
              </a:rPr>
              <a:t>Procesos autorregresivos: AR(p)</a:t>
            </a:r>
            <a:endParaRPr sz="2400">
              <a:solidFill>
                <a:srgbClr val="000000"/>
              </a:solidFill>
              <a:latin typeface="Roboto Mono"/>
              <a:ea typeface="Roboto Mono"/>
              <a:cs typeface="Roboto Mono"/>
              <a:sym typeface="Roboto Mono"/>
            </a:endParaRPr>
          </a:p>
          <a:p>
            <a:pPr indent="0" lvl="0" marL="152400" rtl="0" algn="l">
              <a:spcBef>
                <a:spcPts val="480"/>
              </a:spcBef>
              <a:spcAft>
                <a:spcPts val="0"/>
              </a:spcAft>
              <a:buNone/>
            </a:pPr>
            <a:r>
              <a:rPr lang="en">
                <a:solidFill>
                  <a:srgbClr val="000000"/>
                </a:solidFill>
                <a:latin typeface="Roboto Mono"/>
                <a:ea typeface="Roboto Mono"/>
                <a:cs typeface="Roboto Mono"/>
                <a:sym typeface="Roboto Mono"/>
              </a:rPr>
              <a:t>Se modela la serie como una combinación lineal de los p períodos previos.</a:t>
            </a:r>
            <a:endParaRPr>
              <a:solidFill>
                <a:srgbClr val="000000"/>
              </a:solidFill>
              <a:latin typeface="Roboto Mono"/>
              <a:ea typeface="Roboto Mono"/>
              <a:cs typeface="Roboto Mono"/>
              <a:sym typeface="Roboto Mono"/>
            </a:endParaRPr>
          </a:p>
          <a:p>
            <a:pPr indent="-190500" lvl="0" marL="342900" rtl="0" algn="l">
              <a:spcBef>
                <a:spcPts val="480"/>
              </a:spcBef>
              <a:spcAft>
                <a:spcPts val="0"/>
              </a:spcAft>
              <a:buNone/>
            </a:pPr>
            <a:r>
              <a:rPr lang="en">
                <a:solidFill>
                  <a:srgbClr val="000000"/>
                </a:solidFill>
                <a:latin typeface="Roboto Mono"/>
                <a:ea typeface="Roboto Mono"/>
                <a:cs typeface="Roboto Mono"/>
                <a:sym typeface="Roboto Mono"/>
              </a:rPr>
              <a:t>Formalmente:</a:t>
            </a:r>
            <a:endParaRPr>
              <a:solidFill>
                <a:srgbClr val="000000"/>
              </a:solidFill>
              <a:latin typeface="Roboto Mono"/>
              <a:ea typeface="Roboto Mono"/>
              <a:cs typeface="Roboto Mono"/>
              <a:sym typeface="Roboto Mono"/>
            </a:endParaRPr>
          </a:p>
          <a:p>
            <a:pPr indent="-190500" lvl="0" marL="342900" rtl="0" algn="l">
              <a:spcBef>
                <a:spcPts val="480"/>
              </a:spcBef>
              <a:spcAft>
                <a:spcPts val="0"/>
              </a:spcAft>
              <a:buNone/>
            </a:pPr>
            <a:r>
              <a:t/>
            </a:r>
            <a:endParaRPr>
              <a:solidFill>
                <a:srgbClr val="000000"/>
              </a:solidFill>
              <a:latin typeface="Roboto Mono"/>
              <a:ea typeface="Roboto Mono"/>
              <a:cs typeface="Roboto Mono"/>
              <a:sym typeface="Roboto Mono"/>
            </a:endParaRPr>
          </a:p>
          <a:p>
            <a:pPr indent="-190500" lvl="0" marL="342900" rtl="0" algn="l">
              <a:spcBef>
                <a:spcPts val="480"/>
              </a:spcBef>
              <a:spcAft>
                <a:spcPts val="0"/>
              </a:spcAft>
              <a:buNone/>
            </a:pPr>
            <a:r>
              <a:t/>
            </a:r>
            <a:endParaRPr>
              <a:solidFill>
                <a:srgbClr val="000000"/>
              </a:solidFill>
              <a:latin typeface="Roboto Mono"/>
              <a:ea typeface="Roboto Mono"/>
              <a:cs typeface="Roboto Mono"/>
              <a:sym typeface="Roboto Mono"/>
            </a:endParaRPr>
          </a:p>
          <a:p>
            <a:pPr indent="-190500" lvl="0" marL="342900" rtl="0" algn="l">
              <a:spcBef>
                <a:spcPts val="480"/>
              </a:spcBef>
              <a:spcAft>
                <a:spcPts val="0"/>
              </a:spcAft>
              <a:buNone/>
            </a:pPr>
            <a:r>
              <a:t/>
            </a:r>
            <a:endParaRPr>
              <a:solidFill>
                <a:srgbClr val="000000"/>
              </a:solidFill>
              <a:latin typeface="Roboto Mono"/>
              <a:ea typeface="Roboto Mono"/>
              <a:cs typeface="Roboto Mono"/>
              <a:sym typeface="Roboto Mono"/>
            </a:endParaRPr>
          </a:p>
          <a:p>
            <a:pPr indent="-190500" lvl="0" marL="342900" rtl="0" algn="l">
              <a:spcBef>
                <a:spcPts val="480"/>
              </a:spcBef>
              <a:spcAft>
                <a:spcPts val="0"/>
              </a:spcAft>
              <a:buNone/>
            </a:pPr>
            <a:r>
              <a:rPr lang="en">
                <a:solidFill>
                  <a:srgbClr val="000000"/>
                </a:solidFill>
                <a:latin typeface="Roboto Mono"/>
                <a:ea typeface="Roboto Mono"/>
                <a:cs typeface="Roboto Mono"/>
                <a:sym typeface="Roboto Mono"/>
              </a:rPr>
              <a:t>Por ejemplo: un AR(1) se expresa de la siguiente manera:</a:t>
            </a:r>
            <a:endParaRPr>
              <a:solidFill>
                <a:srgbClr val="000000"/>
              </a:solidFill>
              <a:latin typeface="Roboto Mono"/>
              <a:ea typeface="Roboto Mono"/>
              <a:cs typeface="Roboto Mono"/>
              <a:sym typeface="Roboto Mono"/>
            </a:endParaRPr>
          </a:p>
          <a:p>
            <a:pPr indent="-190500" lvl="0" marL="342900" rtl="0" algn="l">
              <a:spcBef>
                <a:spcPts val="480"/>
              </a:spcBef>
              <a:spcAft>
                <a:spcPts val="0"/>
              </a:spcAft>
              <a:buNone/>
            </a:pPr>
            <a:r>
              <a:t/>
            </a:r>
            <a:endParaRPr>
              <a:solidFill>
                <a:srgbClr val="000000"/>
              </a:solidFill>
              <a:latin typeface="Roboto Mono"/>
              <a:ea typeface="Roboto Mono"/>
              <a:cs typeface="Roboto Mono"/>
              <a:sym typeface="Roboto Mono"/>
            </a:endParaRPr>
          </a:p>
          <a:p>
            <a:pPr indent="-190500" lvl="0" marL="342900" rtl="0" algn="l">
              <a:spcBef>
                <a:spcPts val="480"/>
              </a:spcBef>
              <a:spcAft>
                <a:spcPts val="0"/>
              </a:spcAft>
              <a:buNone/>
            </a:pPr>
            <a:r>
              <a:t/>
            </a:r>
            <a:endParaRPr>
              <a:latin typeface="Roboto Mono"/>
              <a:ea typeface="Roboto Mono"/>
              <a:cs typeface="Roboto Mono"/>
              <a:sym typeface="Roboto Mono"/>
            </a:endParaRPr>
          </a:p>
          <a:p>
            <a:pPr indent="-190500" lvl="0" marL="342900" rtl="0" algn="l">
              <a:spcBef>
                <a:spcPts val="480"/>
              </a:spcBef>
              <a:spcAft>
                <a:spcPts val="0"/>
              </a:spcAft>
              <a:buNone/>
            </a:pPr>
            <a:r>
              <a:rPr lang="en">
                <a:latin typeface="Roboto Mono"/>
                <a:ea typeface="Roboto Mono"/>
                <a:cs typeface="Roboto Mono"/>
                <a:sym typeface="Roboto Mono"/>
              </a:rPr>
              <a:t>  </a:t>
            </a:r>
            <a:r>
              <a:rPr lang="en">
                <a:solidFill>
                  <a:srgbClr val="000000"/>
                </a:solidFill>
                <a:latin typeface="Roboto Mono"/>
                <a:ea typeface="Roboto Mono"/>
                <a:cs typeface="Roboto Mono"/>
                <a:sym typeface="Roboto Mono"/>
              </a:rPr>
              <a:t>Un caso particular muy conocido es el Random Walk,  el cual no es más que predecir el último valor obtenido. Esto es, si B0 = 0 y B1 = 1 entonces nos queda:</a:t>
            </a:r>
            <a:endParaRPr>
              <a:solidFill>
                <a:srgbClr val="000000"/>
              </a:solidFill>
              <a:latin typeface="Roboto Mono"/>
              <a:ea typeface="Roboto Mono"/>
              <a:cs typeface="Roboto Mono"/>
              <a:sym typeface="Roboto Mono"/>
            </a:endParaRPr>
          </a:p>
          <a:p>
            <a:pPr indent="0" lvl="0" marL="152400" rtl="0" algn="l">
              <a:spcBef>
                <a:spcPts val="480"/>
              </a:spcBef>
              <a:spcAft>
                <a:spcPts val="0"/>
              </a:spcAft>
              <a:buNone/>
            </a:pPr>
            <a:r>
              <a:t/>
            </a:r>
            <a:endParaRPr>
              <a:solidFill>
                <a:srgbClr val="000000"/>
              </a:solidFill>
              <a:latin typeface="Roboto Mono"/>
              <a:ea typeface="Roboto Mono"/>
              <a:cs typeface="Roboto Mono"/>
              <a:sym typeface="Roboto Mono"/>
            </a:endParaRPr>
          </a:p>
          <a:p>
            <a:pPr indent="0" lvl="0" marL="152400" rtl="0" algn="l">
              <a:spcBef>
                <a:spcPts val="480"/>
              </a:spcBef>
              <a:spcAft>
                <a:spcPts val="0"/>
              </a:spcAft>
              <a:buNone/>
            </a:pPr>
            <a:r>
              <a:t/>
            </a:r>
            <a:endParaRPr>
              <a:solidFill>
                <a:srgbClr val="000000"/>
              </a:solidFill>
              <a:latin typeface="Roboto Mono"/>
              <a:ea typeface="Roboto Mono"/>
              <a:cs typeface="Roboto Mono"/>
              <a:sym typeface="Roboto Mono"/>
            </a:endParaRPr>
          </a:p>
          <a:p>
            <a:pPr indent="0" lvl="0" marL="152400" rtl="0" algn="l">
              <a:spcBef>
                <a:spcPts val="480"/>
              </a:spcBef>
              <a:spcAft>
                <a:spcPts val="0"/>
              </a:spcAft>
              <a:buNone/>
            </a:pPr>
            <a:r>
              <a:t/>
            </a:r>
            <a:endParaRPr>
              <a:solidFill>
                <a:srgbClr val="000000"/>
              </a:solidFill>
              <a:latin typeface="Roboto Mono"/>
              <a:ea typeface="Roboto Mono"/>
              <a:cs typeface="Roboto Mono"/>
              <a:sym typeface="Roboto Mono"/>
            </a:endParaRPr>
          </a:p>
        </p:txBody>
      </p:sp>
      <p:pic>
        <p:nvPicPr>
          <p:cNvPr id="331" name="Google Shape;331;p44"/>
          <p:cNvPicPr preferRelativeResize="0"/>
          <p:nvPr/>
        </p:nvPicPr>
        <p:blipFill rotWithShape="1">
          <a:blip r:embed="rId3">
            <a:alphaModFix/>
          </a:blip>
          <a:srcRect b="0" l="0" r="0" t="0"/>
          <a:stretch/>
        </p:blipFill>
        <p:spPr>
          <a:xfrm>
            <a:off x="833038" y="2032749"/>
            <a:ext cx="7477922" cy="395700"/>
          </a:xfrm>
          <a:prstGeom prst="rect">
            <a:avLst/>
          </a:prstGeom>
          <a:noFill/>
          <a:ln>
            <a:noFill/>
          </a:ln>
        </p:spPr>
      </p:pic>
      <p:pic>
        <p:nvPicPr>
          <p:cNvPr id="332" name="Google Shape;332;p44"/>
          <p:cNvPicPr preferRelativeResize="0"/>
          <p:nvPr/>
        </p:nvPicPr>
        <p:blipFill rotWithShape="1">
          <a:blip r:embed="rId4">
            <a:alphaModFix/>
          </a:blip>
          <a:srcRect b="0" l="0" r="0" t="0"/>
          <a:stretch/>
        </p:blipFill>
        <p:spPr>
          <a:xfrm>
            <a:off x="1445900" y="2996252"/>
            <a:ext cx="2793837" cy="292748"/>
          </a:xfrm>
          <a:prstGeom prst="rect">
            <a:avLst/>
          </a:prstGeom>
          <a:noFill/>
          <a:ln>
            <a:noFill/>
          </a:ln>
        </p:spPr>
      </p:pic>
      <p:pic>
        <p:nvPicPr>
          <p:cNvPr id="333" name="Google Shape;333;p44"/>
          <p:cNvPicPr preferRelativeResize="0"/>
          <p:nvPr/>
        </p:nvPicPr>
        <p:blipFill rotWithShape="1">
          <a:blip r:embed="rId5">
            <a:alphaModFix/>
          </a:blip>
          <a:srcRect b="0" l="0" r="0" t="0"/>
          <a:stretch/>
        </p:blipFill>
        <p:spPr>
          <a:xfrm>
            <a:off x="2929835" y="4226689"/>
            <a:ext cx="2131808" cy="292748"/>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45"/>
          <p:cNvSpPr txBox="1"/>
          <p:nvPr>
            <p:ph type="title"/>
          </p:nvPr>
        </p:nvSpPr>
        <p:spPr>
          <a:xfrm>
            <a:off x="610700" y="348400"/>
            <a:ext cx="5768100" cy="528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300"/>
              <a:buNone/>
            </a:pPr>
            <a:r>
              <a:rPr lang="en">
                <a:solidFill>
                  <a:srgbClr val="CEA6FF"/>
                </a:solidFill>
              </a:rPr>
              <a:t>MODELOS MA</a:t>
            </a:r>
            <a:endParaRPr>
              <a:solidFill>
                <a:srgbClr val="CEA6FF"/>
              </a:solidFill>
            </a:endParaRPr>
          </a:p>
        </p:txBody>
      </p:sp>
      <p:sp>
        <p:nvSpPr>
          <p:cNvPr id="339" name="Google Shape;339;p45"/>
          <p:cNvSpPr txBox="1"/>
          <p:nvPr/>
        </p:nvSpPr>
        <p:spPr>
          <a:xfrm>
            <a:off x="457200" y="782277"/>
            <a:ext cx="8295900" cy="4347600"/>
          </a:xfrm>
          <a:prstGeom prst="rect">
            <a:avLst/>
          </a:prstGeom>
          <a:noFill/>
          <a:ln>
            <a:noFill/>
          </a:ln>
        </p:spPr>
        <p:txBody>
          <a:bodyPr anchorCtr="0" anchor="t" bIns="91425" lIns="91425" spcFirstLastPara="1" rIns="91425" wrap="square" tIns="91425">
            <a:noAutofit/>
          </a:bodyPr>
          <a:lstStyle/>
          <a:p>
            <a:pPr indent="-190500" lvl="0" marL="342900" rtl="0" algn="l">
              <a:spcBef>
                <a:spcPts val="480"/>
              </a:spcBef>
              <a:spcAft>
                <a:spcPts val="0"/>
              </a:spcAft>
              <a:buNone/>
            </a:pPr>
            <a:r>
              <a:rPr lang="en" sz="2400">
                <a:solidFill>
                  <a:srgbClr val="000000"/>
                </a:solidFill>
                <a:latin typeface="Roboto Mono"/>
                <a:ea typeface="Roboto Mono"/>
                <a:cs typeface="Roboto Mono"/>
                <a:sym typeface="Roboto Mono"/>
              </a:rPr>
              <a:t>Procesos de medias móviles: MA(q)</a:t>
            </a:r>
            <a:endParaRPr sz="2400">
              <a:solidFill>
                <a:srgbClr val="000000"/>
              </a:solidFill>
              <a:latin typeface="Roboto Mono"/>
              <a:ea typeface="Roboto Mono"/>
              <a:cs typeface="Roboto Mono"/>
              <a:sym typeface="Roboto Mono"/>
            </a:endParaRPr>
          </a:p>
          <a:p>
            <a:pPr indent="-190500" lvl="0" marL="342900" rtl="0" algn="just">
              <a:spcBef>
                <a:spcPts val="480"/>
              </a:spcBef>
              <a:spcAft>
                <a:spcPts val="0"/>
              </a:spcAft>
              <a:buNone/>
            </a:pPr>
            <a:r>
              <a:rPr lang="en">
                <a:solidFill>
                  <a:srgbClr val="000000"/>
                </a:solidFill>
                <a:latin typeface="Roboto Mono"/>
                <a:ea typeface="Roboto Mono"/>
                <a:cs typeface="Roboto Mono"/>
                <a:sym typeface="Roboto Mono"/>
              </a:rPr>
              <a:t>Se modela al proceso como una suma ponderada (parecido a una media) de los q valores más reciente de epsilon. La interpretación de ésto es que en el error en cada momento del tiempo t se encuentra información de una fuente “externa”, distinta a y.</a:t>
            </a:r>
            <a:endParaRPr>
              <a:solidFill>
                <a:srgbClr val="000000"/>
              </a:solidFill>
              <a:latin typeface="Roboto Mono"/>
              <a:ea typeface="Roboto Mono"/>
              <a:cs typeface="Roboto Mono"/>
              <a:sym typeface="Roboto Mono"/>
            </a:endParaRPr>
          </a:p>
          <a:p>
            <a:pPr indent="-190500" lvl="0" marL="342900" rtl="0" algn="l">
              <a:spcBef>
                <a:spcPts val="480"/>
              </a:spcBef>
              <a:spcAft>
                <a:spcPts val="0"/>
              </a:spcAft>
              <a:buNone/>
            </a:pPr>
            <a:r>
              <a:t/>
            </a:r>
            <a:endParaRPr>
              <a:solidFill>
                <a:srgbClr val="000000"/>
              </a:solidFill>
              <a:latin typeface="Roboto Mono"/>
              <a:ea typeface="Roboto Mono"/>
              <a:cs typeface="Roboto Mono"/>
              <a:sym typeface="Roboto Mono"/>
            </a:endParaRPr>
          </a:p>
          <a:p>
            <a:pPr indent="-190500" lvl="0" marL="342900" rtl="0" algn="l">
              <a:spcBef>
                <a:spcPts val="480"/>
              </a:spcBef>
              <a:spcAft>
                <a:spcPts val="0"/>
              </a:spcAft>
              <a:buNone/>
            </a:pPr>
            <a:r>
              <a:t/>
            </a:r>
            <a:endParaRPr>
              <a:solidFill>
                <a:srgbClr val="000000"/>
              </a:solidFill>
              <a:latin typeface="Roboto Mono"/>
              <a:ea typeface="Roboto Mono"/>
              <a:cs typeface="Roboto Mono"/>
              <a:sym typeface="Roboto Mono"/>
            </a:endParaRPr>
          </a:p>
          <a:p>
            <a:pPr indent="-190500" lvl="0" marL="342900" rtl="0" algn="l">
              <a:spcBef>
                <a:spcPts val="480"/>
              </a:spcBef>
              <a:spcAft>
                <a:spcPts val="0"/>
              </a:spcAft>
              <a:buNone/>
            </a:pPr>
            <a:r>
              <a:t/>
            </a:r>
            <a:endParaRPr>
              <a:solidFill>
                <a:srgbClr val="000000"/>
              </a:solidFill>
              <a:latin typeface="Roboto Mono"/>
              <a:ea typeface="Roboto Mono"/>
              <a:cs typeface="Roboto Mono"/>
              <a:sym typeface="Roboto Mono"/>
            </a:endParaRPr>
          </a:p>
          <a:p>
            <a:pPr indent="-190500" lvl="0" marL="342900" rtl="0" algn="l">
              <a:spcBef>
                <a:spcPts val="480"/>
              </a:spcBef>
              <a:spcAft>
                <a:spcPts val="0"/>
              </a:spcAft>
              <a:buNone/>
            </a:pPr>
            <a:r>
              <a:rPr lang="en">
                <a:solidFill>
                  <a:srgbClr val="000000"/>
                </a:solidFill>
                <a:latin typeface="Roboto Mono"/>
                <a:ea typeface="Roboto Mono"/>
                <a:cs typeface="Roboto Mono"/>
                <a:sym typeface="Roboto Mono"/>
              </a:rPr>
              <a:t>Por ejemplo, un MA(1) sería:</a:t>
            </a:r>
            <a:endParaRPr>
              <a:solidFill>
                <a:srgbClr val="000000"/>
              </a:solidFill>
              <a:latin typeface="Roboto Mono"/>
              <a:ea typeface="Roboto Mono"/>
              <a:cs typeface="Roboto Mono"/>
              <a:sym typeface="Roboto Mono"/>
            </a:endParaRPr>
          </a:p>
          <a:p>
            <a:pPr indent="-190500" lvl="0" marL="342900" rtl="0" algn="l">
              <a:spcBef>
                <a:spcPts val="480"/>
              </a:spcBef>
              <a:spcAft>
                <a:spcPts val="0"/>
              </a:spcAft>
              <a:buNone/>
            </a:pPr>
            <a:r>
              <a:t/>
            </a:r>
            <a:endParaRPr>
              <a:solidFill>
                <a:srgbClr val="000000"/>
              </a:solidFill>
              <a:latin typeface="Roboto Mono"/>
              <a:ea typeface="Roboto Mono"/>
              <a:cs typeface="Roboto Mono"/>
              <a:sym typeface="Roboto Mono"/>
            </a:endParaRPr>
          </a:p>
          <a:p>
            <a:pPr indent="-190500" lvl="0" marL="342900" rtl="0" algn="l">
              <a:spcBef>
                <a:spcPts val="480"/>
              </a:spcBef>
              <a:spcAft>
                <a:spcPts val="0"/>
              </a:spcAft>
              <a:buNone/>
            </a:pPr>
            <a:r>
              <a:rPr lang="en">
                <a:solidFill>
                  <a:srgbClr val="000000"/>
                </a:solidFill>
                <a:latin typeface="Roboto Mono"/>
                <a:ea typeface="Roboto Mono"/>
                <a:cs typeface="Roboto Mono"/>
                <a:sym typeface="Roboto Mono"/>
              </a:rPr>
              <a:t>Este método de medias móviles no debe confundirse con el suavizamiento por medias móviles.</a:t>
            </a:r>
            <a:endParaRPr>
              <a:solidFill>
                <a:srgbClr val="000000"/>
              </a:solidFill>
              <a:latin typeface="Roboto Mono"/>
              <a:ea typeface="Roboto Mono"/>
              <a:cs typeface="Roboto Mono"/>
              <a:sym typeface="Roboto Mono"/>
            </a:endParaRPr>
          </a:p>
        </p:txBody>
      </p:sp>
      <p:pic>
        <p:nvPicPr>
          <p:cNvPr id="340" name="Google Shape;340;p45"/>
          <p:cNvPicPr preferRelativeResize="0"/>
          <p:nvPr/>
        </p:nvPicPr>
        <p:blipFill rotWithShape="1">
          <a:blip r:embed="rId3">
            <a:alphaModFix/>
          </a:blip>
          <a:srcRect b="0" l="0" r="0" t="0"/>
          <a:stretch/>
        </p:blipFill>
        <p:spPr>
          <a:xfrm>
            <a:off x="870225" y="2251150"/>
            <a:ext cx="7469847" cy="395700"/>
          </a:xfrm>
          <a:prstGeom prst="rect">
            <a:avLst/>
          </a:prstGeom>
          <a:noFill/>
          <a:ln>
            <a:noFill/>
          </a:ln>
        </p:spPr>
      </p:pic>
      <p:pic>
        <p:nvPicPr>
          <p:cNvPr id="341" name="Google Shape;341;p45"/>
          <p:cNvPicPr preferRelativeResize="0"/>
          <p:nvPr/>
        </p:nvPicPr>
        <p:blipFill rotWithShape="1">
          <a:blip r:embed="rId4">
            <a:alphaModFix/>
          </a:blip>
          <a:srcRect b="0" l="0" r="0" t="0"/>
          <a:stretch/>
        </p:blipFill>
        <p:spPr>
          <a:xfrm>
            <a:off x="3845850" y="2969427"/>
            <a:ext cx="2675258" cy="280323"/>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46"/>
          <p:cNvSpPr txBox="1"/>
          <p:nvPr>
            <p:ph type="title"/>
          </p:nvPr>
        </p:nvSpPr>
        <p:spPr>
          <a:xfrm>
            <a:off x="457200" y="329225"/>
            <a:ext cx="5768100" cy="528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300"/>
              <a:buNone/>
            </a:pPr>
            <a:r>
              <a:rPr lang="en">
                <a:solidFill>
                  <a:srgbClr val="CEA6FF"/>
                </a:solidFill>
              </a:rPr>
              <a:t>MODELOS ARIMA</a:t>
            </a:r>
            <a:endParaRPr>
              <a:solidFill>
                <a:srgbClr val="CEA6FF"/>
              </a:solidFill>
            </a:endParaRPr>
          </a:p>
        </p:txBody>
      </p:sp>
      <p:sp>
        <p:nvSpPr>
          <p:cNvPr id="347" name="Google Shape;347;p46"/>
          <p:cNvSpPr txBox="1"/>
          <p:nvPr/>
        </p:nvSpPr>
        <p:spPr>
          <a:xfrm>
            <a:off x="345150" y="757388"/>
            <a:ext cx="8229600" cy="3771600"/>
          </a:xfrm>
          <a:prstGeom prst="rect">
            <a:avLst/>
          </a:prstGeom>
          <a:noFill/>
          <a:ln>
            <a:noFill/>
          </a:ln>
        </p:spPr>
        <p:txBody>
          <a:bodyPr anchorCtr="0" anchor="t" bIns="91425" lIns="91425" spcFirstLastPara="1" rIns="91425" wrap="square" tIns="91425">
            <a:noAutofit/>
          </a:bodyPr>
          <a:lstStyle/>
          <a:p>
            <a:pPr indent="-190500" lvl="0" marL="342900" rtl="0" algn="l">
              <a:spcBef>
                <a:spcPts val="480"/>
              </a:spcBef>
              <a:spcAft>
                <a:spcPts val="0"/>
              </a:spcAft>
              <a:buNone/>
            </a:pPr>
            <a:r>
              <a:rPr lang="en">
                <a:solidFill>
                  <a:srgbClr val="000000"/>
                </a:solidFill>
                <a:latin typeface="Roboto Mono"/>
                <a:ea typeface="Roboto Mono"/>
                <a:cs typeface="Roboto Mono"/>
                <a:sym typeface="Roboto Mono"/>
              </a:rPr>
              <a:t>Forma general de modelos </a:t>
            </a:r>
            <a:r>
              <a:rPr b="1" lang="en">
                <a:solidFill>
                  <a:srgbClr val="000000"/>
                </a:solidFill>
                <a:latin typeface="Roboto Mono"/>
                <a:ea typeface="Roboto Mono"/>
                <a:cs typeface="Roboto Mono"/>
                <a:sym typeface="Roboto Mono"/>
              </a:rPr>
              <a:t>ARIMA</a:t>
            </a:r>
            <a:r>
              <a:rPr lang="en">
                <a:solidFill>
                  <a:srgbClr val="000000"/>
                </a:solidFill>
                <a:latin typeface="Roboto Mono"/>
                <a:ea typeface="Roboto Mono"/>
                <a:cs typeface="Roboto Mono"/>
                <a:sym typeface="Roboto Mono"/>
              </a:rPr>
              <a:t>(p,d,q):</a:t>
            </a:r>
            <a:endParaRPr>
              <a:solidFill>
                <a:srgbClr val="000000"/>
              </a:solidFill>
              <a:latin typeface="Roboto Mono"/>
              <a:ea typeface="Roboto Mono"/>
              <a:cs typeface="Roboto Mono"/>
              <a:sym typeface="Roboto Mono"/>
            </a:endParaRPr>
          </a:p>
          <a:p>
            <a:pPr indent="-190500" lvl="0" marL="342900" rtl="0" algn="l">
              <a:spcBef>
                <a:spcPts val="480"/>
              </a:spcBef>
              <a:spcAft>
                <a:spcPts val="0"/>
              </a:spcAft>
              <a:buNone/>
            </a:pPr>
            <a:r>
              <a:t/>
            </a:r>
            <a:endParaRPr>
              <a:solidFill>
                <a:srgbClr val="000000"/>
              </a:solidFill>
              <a:latin typeface="Roboto Mono"/>
              <a:ea typeface="Roboto Mono"/>
              <a:cs typeface="Roboto Mono"/>
              <a:sym typeface="Roboto Mono"/>
            </a:endParaRPr>
          </a:p>
          <a:p>
            <a:pPr indent="-190500" lvl="0" marL="342900" rtl="0" algn="l">
              <a:spcBef>
                <a:spcPts val="480"/>
              </a:spcBef>
              <a:spcAft>
                <a:spcPts val="0"/>
              </a:spcAft>
              <a:buNone/>
            </a:pPr>
            <a:r>
              <a:t/>
            </a:r>
            <a:endParaRPr>
              <a:solidFill>
                <a:srgbClr val="000000"/>
              </a:solidFill>
              <a:latin typeface="Roboto Mono"/>
              <a:ea typeface="Roboto Mono"/>
              <a:cs typeface="Roboto Mono"/>
              <a:sym typeface="Roboto Mono"/>
            </a:endParaRPr>
          </a:p>
          <a:p>
            <a:pPr indent="0" lvl="0" marL="0" rtl="0" algn="l">
              <a:spcBef>
                <a:spcPts val="0"/>
              </a:spcBef>
              <a:spcAft>
                <a:spcPts val="0"/>
              </a:spcAft>
              <a:buNone/>
            </a:pPr>
            <a:r>
              <a:t/>
            </a:r>
            <a:endParaRPr b="1">
              <a:latin typeface="Roboto Mono"/>
              <a:ea typeface="Roboto Mono"/>
              <a:cs typeface="Roboto Mono"/>
              <a:sym typeface="Roboto Mono"/>
            </a:endParaRPr>
          </a:p>
          <a:p>
            <a:pPr indent="-190500" lvl="0" marL="342900" rtl="0" algn="l">
              <a:spcBef>
                <a:spcPts val="480"/>
              </a:spcBef>
              <a:spcAft>
                <a:spcPts val="0"/>
              </a:spcAft>
              <a:buNone/>
            </a:pPr>
            <a:r>
              <a:t/>
            </a:r>
            <a:endParaRPr>
              <a:solidFill>
                <a:srgbClr val="000000"/>
              </a:solidFill>
              <a:latin typeface="Roboto Mono"/>
              <a:ea typeface="Roboto Mono"/>
              <a:cs typeface="Roboto Mono"/>
              <a:sym typeface="Roboto Mono"/>
            </a:endParaRPr>
          </a:p>
          <a:p>
            <a:pPr indent="-190500" lvl="0" marL="342900" rtl="0" algn="l">
              <a:spcBef>
                <a:spcPts val="480"/>
              </a:spcBef>
              <a:spcAft>
                <a:spcPts val="0"/>
              </a:spcAft>
              <a:buNone/>
            </a:pPr>
            <a:r>
              <a:t/>
            </a:r>
            <a:endParaRPr>
              <a:solidFill>
                <a:srgbClr val="000000"/>
              </a:solidFill>
              <a:latin typeface="Roboto Mono"/>
              <a:ea typeface="Roboto Mono"/>
              <a:cs typeface="Roboto Mono"/>
              <a:sym typeface="Roboto Mono"/>
            </a:endParaRPr>
          </a:p>
          <a:p>
            <a:pPr indent="0" lvl="0" marL="457200" rtl="0" algn="just">
              <a:spcBef>
                <a:spcPts val="480"/>
              </a:spcBef>
              <a:spcAft>
                <a:spcPts val="0"/>
              </a:spcAft>
              <a:buNone/>
            </a:pPr>
            <a:r>
              <a:rPr lang="en">
                <a:solidFill>
                  <a:srgbClr val="000000"/>
                </a:solidFill>
                <a:latin typeface="Roboto Mono"/>
                <a:ea typeface="Roboto Mono"/>
                <a:cs typeface="Roboto Mono"/>
                <a:sym typeface="Roboto Mono"/>
              </a:rPr>
              <a:t>Obsérvese que d es el orden de  diferenciación, p y q se emplean como en</a:t>
            </a:r>
            <a:r>
              <a:rPr lang="en">
                <a:latin typeface="Roboto Mono"/>
                <a:ea typeface="Roboto Mono"/>
                <a:cs typeface="Roboto Mono"/>
                <a:sym typeface="Roboto Mono"/>
              </a:rPr>
              <a:t> </a:t>
            </a:r>
            <a:r>
              <a:rPr lang="en">
                <a:solidFill>
                  <a:srgbClr val="000000"/>
                </a:solidFill>
                <a:latin typeface="Roboto Mono"/>
                <a:ea typeface="Roboto Mono"/>
                <a:cs typeface="Roboto Mono"/>
                <a:sym typeface="Roboto Mono"/>
              </a:rPr>
              <a:t>los modelos previos. Además, la d afecta tanto al y de la izquierda como a sus lags.</a:t>
            </a:r>
            <a:endParaRPr>
              <a:latin typeface="Roboto Mono"/>
              <a:ea typeface="Roboto Mono"/>
              <a:cs typeface="Roboto Mono"/>
              <a:sym typeface="Roboto Mono"/>
            </a:endParaRPr>
          </a:p>
          <a:p>
            <a:pPr indent="0" lvl="0" marL="457200" rtl="0" algn="just">
              <a:spcBef>
                <a:spcPts val="480"/>
              </a:spcBef>
              <a:spcAft>
                <a:spcPts val="0"/>
              </a:spcAft>
              <a:buNone/>
            </a:pPr>
            <a:r>
              <a:rPr lang="en">
                <a:latin typeface="Roboto Mono"/>
                <a:ea typeface="Roboto Mono"/>
                <a:cs typeface="Roboto Mono"/>
                <a:sym typeface="Roboto Mono"/>
              </a:rPr>
              <a:t>Hasta ahora, nótese que sólo hemos trabajado con la variable que queremos predecir, pero no hemos incorporado otras variables exógenas. Por este motivo, surgen los modelos </a:t>
            </a:r>
            <a:r>
              <a:rPr b="1" lang="en">
                <a:latin typeface="Roboto Mono"/>
                <a:ea typeface="Roboto Mono"/>
                <a:cs typeface="Roboto Mono"/>
                <a:sym typeface="Roboto Mono"/>
              </a:rPr>
              <a:t>ARIMAX</a:t>
            </a:r>
            <a:r>
              <a:rPr lang="en">
                <a:latin typeface="Roboto Mono"/>
                <a:ea typeface="Roboto Mono"/>
                <a:cs typeface="Roboto Mono"/>
                <a:sym typeface="Roboto Mono"/>
              </a:rPr>
              <a:t>.</a:t>
            </a:r>
            <a:endParaRPr>
              <a:latin typeface="Roboto Mono"/>
              <a:ea typeface="Roboto Mono"/>
              <a:cs typeface="Roboto Mono"/>
              <a:sym typeface="Roboto Mono"/>
            </a:endParaRPr>
          </a:p>
          <a:p>
            <a:pPr indent="-190500" lvl="0" marL="342900" rtl="0" algn="l">
              <a:spcBef>
                <a:spcPts val="480"/>
              </a:spcBef>
              <a:spcAft>
                <a:spcPts val="0"/>
              </a:spcAft>
              <a:buNone/>
            </a:pPr>
            <a:r>
              <a:t/>
            </a:r>
            <a:endParaRPr>
              <a:solidFill>
                <a:srgbClr val="000000"/>
              </a:solidFill>
              <a:latin typeface="Roboto Mono"/>
              <a:ea typeface="Roboto Mono"/>
              <a:cs typeface="Roboto Mono"/>
              <a:sym typeface="Roboto Mono"/>
            </a:endParaRPr>
          </a:p>
          <a:p>
            <a:pPr indent="0" lvl="0" marL="609600" rtl="0" algn="just">
              <a:spcBef>
                <a:spcPts val="480"/>
              </a:spcBef>
              <a:spcAft>
                <a:spcPts val="0"/>
              </a:spcAft>
              <a:buNone/>
            </a:pPr>
            <a:r>
              <a:t/>
            </a:r>
            <a:endParaRPr>
              <a:solidFill>
                <a:srgbClr val="000000"/>
              </a:solidFill>
              <a:latin typeface="Roboto Mono"/>
              <a:ea typeface="Roboto Mono"/>
              <a:cs typeface="Roboto Mono"/>
              <a:sym typeface="Roboto Mono"/>
            </a:endParaRPr>
          </a:p>
        </p:txBody>
      </p:sp>
      <p:pic>
        <p:nvPicPr>
          <p:cNvPr id="348" name="Google Shape;348;p46"/>
          <p:cNvPicPr preferRelativeResize="0"/>
          <p:nvPr/>
        </p:nvPicPr>
        <p:blipFill rotWithShape="1">
          <a:blip r:embed="rId3">
            <a:alphaModFix/>
          </a:blip>
          <a:srcRect b="0" l="0" r="0" t="0"/>
          <a:stretch/>
        </p:blipFill>
        <p:spPr>
          <a:xfrm>
            <a:off x="152400" y="1269813"/>
            <a:ext cx="8839203" cy="401521"/>
          </a:xfrm>
          <a:prstGeom prst="rect">
            <a:avLst/>
          </a:prstGeom>
          <a:noFill/>
          <a:ln>
            <a:noFill/>
          </a:ln>
        </p:spPr>
      </p:pic>
      <p:sp>
        <p:nvSpPr>
          <p:cNvPr id="349" name="Google Shape;349;p46"/>
          <p:cNvSpPr/>
          <p:nvPr/>
        </p:nvSpPr>
        <p:spPr>
          <a:xfrm>
            <a:off x="1369600" y="1120600"/>
            <a:ext cx="3224700" cy="772200"/>
          </a:xfrm>
          <a:prstGeom prst="ellipse">
            <a:avLst/>
          </a:prstGeom>
          <a:noFill/>
          <a:ln cap="flat" cmpd="sng" w="9525">
            <a:solidFill>
              <a:srgbClr val="B71C1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0" name="Google Shape;350;p46"/>
          <p:cNvSpPr/>
          <p:nvPr/>
        </p:nvSpPr>
        <p:spPr>
          <a:xfrm>
            <a:off x="4743825" y="1033425"/>
            <a:ext cx="3710400" cy="933900"/>
          </a:xfrm>
          <a:prstGeom prst="ellipse">
            <a:avLst/>
          </a:prstGeom>
          <a:noFill/>
          <a:ln cap="flat" cmpd="sng" w="9525">
            <a:solidFill>
              <a:srgbClr val="B71C1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1" name="Google Shape;351;p46"/>
          <p:cNvSpPr/>
          <p:nvPr/>
        </p:nvSpPr>
        <p:spPr>
          <a:xfrm>
            <a:off x="236550" y="1207550"/>
            <a:ext cx="298800" cy="304200"/>
          </a:xfrm>
          <a:prstGeom prst="ellipse">
            <a:avLst/>
          </a:prstGeom>
          <a:noFill/>
          <a:ln cap="flat" cmpd="sng" w="9525">
            <a:solidFill>
              <a:srgbClr val="B71C1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2" name="Google Shape;352;p46"/>
          <p:cNvSpPr/>
          <p:nvPr/>
        </p:nvSpPr>
        <p:spPr>
          <a:xfrm>
            <a:off x="1932875" y="1207550"/>
            <a:ext cx="298800" cy="304200"/>
          </a:xfrm>
          <a:prstGeom prst="ellipse">
            <a:avLst/>
          </a:prstGeom>
          <a:noFill/>
          <a:ln cap="flat" cmpd="sng" w="9525">
            <a:solidFill>
              <a:srgbClr val="B71C1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3" name="Google Shape;353;p46"/>
          <p:cNvSpPr/>
          <p:nvPr/>
        </p:nvSpPr>
        <p:spPr>
          <a:xfrm>
            <a:off x="3940475" y="1207550"/>
            <a:ext cx="298800" cy="304200"/>
          </a:xfrm>
          <a:prstGeom prst="ellipse">
            <a:avLst/>
          </a:prstGeom>
          <a:noFill/>
          <a:ln cap="flat" cmpd="sng" w="9525">
            <a:solidFill>
              <a:srgbClr val="B71C1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4" name="Google Shape;354;p46"/>
          <p:cNvSpPr txBox="1"/>
          <p:nvPr/>
        </p:nvSpPr>
        <p:spPr>
          <a:xfrm>
            <a:off x="236550" y="1671325"/>
            <a:ext cx="298800" cy="395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Arial"/>
                <a:ea typeface="Arial"/>
                <a:cs typeface="Arial"/>
                <a:sym typeface="Arial"/>
              </a:rPr>
              <a:t>I</a:t>
            </a:r>
            <a:endParaRPr b="1" i="0" sz="1400" u="none" cap="none" strike="noStrike">
              <a:solidFill>
                <a:srgbClr val="000000"/>
              </a:solidFill>
              <a:latin typeface="Arial"/>
              <a:ea typeface="Arial"/>
              <a:cs typeface="Arial"/>
              <a:sym typeface="Arial"/>
            </a:endParaRPr>
          </a:p>
        </p:txBody>
      </p:sp>
      <p:sp>
        <p:nvSpPr>
          <p:cNvPr id="355" name="Google Shape;355;p46"/>
          <p:cNvSpPr txBox="1"/>
          <p:nvPr/>
        </p:nvSpPr>
        <p:spPr>
          <a:xfrm>
            <a:off x="3940475" y="1808625"/>
            <a:ext cx="298800" cy="395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Arial"/>
                <a:ea typeface="Arial"/>
                <a:cs typeface="Arial"/>
                <a:sym typeface="Arial"/>
              </a:rPr>
              <a:t>I</a:t>
            </a:r>
            <a:endParaRPr b="1" i="0" sz="1400" u="none" cap="none" strike="noStrike">
              <a:solidFill>
                <a:srgbClr val="000000"/>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47"/>
          <p:cNvSpPr txBox="1"/>
          <p:nvPr>
            <p:ph type="title"/>
          </p:nvPr>
        </p:nvSpPr>
        <p:spPr>
          <a:xfrm>
            <a:off x="713225" y="530725"/>
            <a:ext cx="5768100" cy="528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300"/>
              <a:buNone/>
            </a:pPr>
            <a:r>
              <a:rPr lang="en">
                <a:solidFill>
                  <a:srgbClr val="CEA6FF"/>
                </a:solidFill>
              </a:rPr>
              <a:t>EJEMPLO DE ARIMA</a:t>
            </a:r>
            <a:endParaRPr>
              <a:solidFill>
                <a:srgbClr val="CEA6FF"/>
              </a:solidFill>
            </a:endParaRPr>
          </a:p>
        </p:txBody>
      </p:sp>
      <p:sp>
        <p:nvSpPr>
          <p:cNvPr id="361" name="Google Shape;361;p47"/>
          <p:cNvSpPr/>
          <p:nvPr/>
        </p:nvSpPr>
        <p:spPr>
          <a:xfrm>
            <a:off x="8670800" y="0"/>
            <a:ext cx="508200" cy="5143500"/>
          </a:xfrm>
          <a:prstGeom prst="frame">
            <a:avLst>
              <a:gd fmla="val 6267" name="adj1"/>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2" name="Google Shape;362;p47"/>
          <p:cNvSpPr/>
          <p:nvPr/>
        </p:nvSpPr>
        <p:spPr>
          <a:xfrm>
            <a:off x="8670800" y="11750"/>
            <a:ext cx="508200" cy="5143500"/>
          </a:xfrm>
          <a:prstGeom prst="rect">
            <a:avLst/>
          </a:prstGeom>
          <a:solidFill>
            <a:srgbClr val="F5941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63" name="Google Shape;363;p47"/>
          <p:cNvPicPr preferRelativeResize="0"/>
          <p:nvPr/>
        </p:nvPicPr>
        <p:blipFill rotWithShape="1">
          <a:blip r:embed="rId3">
            <a:alphaModFix/>
          </a:blip>
          <a:srcRect b="0" l="0" r="0" t="0"/>
          <a:stretch/>
        </p:blipFill>
        <p:spPr>
          <a:xfrm>
            <a:off x="-12" y="1251688"/>
            <a:ext cx="8448675" cy="30765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48"/>
          <p:cNvSpPr txBox="1"/>
          <p:nvPr>
            <p:ph type="title"/>
          </p:nvPr>
        </p:nvSpPr>
        <p:spPr>
          <a:xfrm>
            <a:off x="386975" y="453950"/>
            <a:ext cx="5768100" cy="528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300"/>
              <a:buNone/>
            </a:pPr>
            <a:r>
              <a:rPr lang="en">
                <a:solidFill>
                  <a:srgbClr val="CEA6FF"/>
                </a:solidFill>
              </a:rPr>
              <a:t>AUTOCORRELACIÓN ACF y PACF</a:t>
            </a:r>
            <a:endParaRPr>
              <a:solidFill>
                <a:srgbClr val="CEA6FF"/>
              </a:solidFill>
            </a:endParaRPr>
          </a:p>
        </p:txBody>
      </p:sp>
      <p:sp>
        <p:nvSpPr>
          <p:cNvPr id="369" name="Google Shape;369;p48"/>
          <p:cNvSpPr txBox="1"/>
          <p:nvPr/>
        </p:nvSpPr>
        <p:spPr>
          <a:xfrm>
            <a:off x="0" y="865375"/>
            <a:ext cx="8636400" cy="861900"/>
          </a:xfrm>
          <a:prstGeom prst="rect">
            <a:avLst/>
          </a:prstGeom>
          <a:noFill/>
          <a:ln>
            <a:noFill/>
          </a:ln>
        </p:spPr>
        <p:txBody>
          <a:bodyPr anchorCtr="0" anchor="t" bIns="91425" lIns="91425" spcFirstLastPara="1" rIns="91425" wrap="square" tIns="91425">
            <a:spAutoFit/>
          </a:bodyPr>
          <a:lstStyle/>
          <a:p>
            <a:pPr indent="-190500" lvl="0" marL="342900" rtl="0" algn="just">
              <a:spcBef>
                <a:spcPts val="480"/>
              </a:spcBef>
              <a:spcAft>
                <a:spcPts val="0"/>
              </a:spcAft>
              <a:buNone/>
            </a:pPr>
            <a:r>
              <a:rPr lang="en">
                <a:latin typeface="Roboto Mono"/>
                <a:ea typeface="Roboto Mono"/>
                <a:cs typeface="Roboto Mono"/>
                <a:sym typeface="Roboto Mono"/>
              </a:rPr>
              <a:t>    </a:t>
            </a:r>
            <a:r>
              <a:rPr lang="en" sz="1000">
                <a:latin typeface="Roboto Mono"/>
                <a:ea typeface="Roboto Mono"/>
                <a:cs typeface="Roboto Mono"/>
                <a:sym typeface="Roboto Mono"/>
              </a:rPr>
              <a:t>La función de autocorrelación es la correlación entre el valor de una variable y sus respectivos lags, mientras que función de autocorrelación parcial es la correlación entre el valor de una variable y sus respectivos lags que no es explicada por la correlación de órdenes menores del lag. Es decir, no contempla la información ya incluida en los lags previos</a:t>
            </a:r>
            <a:endParaRPr sz="1000">
              <a:latin typeface="Roboto Mono"/>
              <a:ea typeface="Roboto Mono"/>
              <a:cs typeface="Roboto Mono"/>
              <a:sym typeface="Roboto Mono"/>
            </a:endParaRPr>
          </a:p>
        </p:txBody>
      </p:sp>
      <p:pic>
        <p:nvPicPr>
          <p:cNvPr id="370" name="Google Shape;370;p48"/>
          <p:cNvPicPr preferRelativeResize="0"/>
          <p:nvPr/>
        </p:nvPicPr>
        <p:blipFill>
          <a:blip r:embed="rId3">
            <a:alphaModFix/>
          </a:blip>
          <a:stretch>
            <a:fillRect/>
          </a:stretch>
        </p:blipFill>
        <p:spPr>
          <a:xfrm>
            <a:off x="5781864" y="3624025"/>
            <a:ext cx="2137825" cy="1518275"/>
          </a:xfrm>
          <a:prstGeom prst="rect">
            <a:avLst/>
          </a:prstGeom>
          <a:noFill/>
          <a:ln>
            <a:noFill/>
          </a:ln>
        </p:spPr>
      </p:pic>
      <p:pic>
        <p:nvPicPr>
          <p:cNvPr id="371" name="Google Shape;371;p48"/>
          <p:cNvPicPr preferRelativeResize="0"/>
          <p:nvPr/>
        </p:nvPicPr>
        <p:blipFill>
          <a:blip r:embed="rId4">
            <a:alphaModFix/>
          </a:blip>
          <a:stretch>
            <a:fillRect/>
          </a:stretch>
        </p:blipFill>
        <p:spPr>
          <a:xfrm>
            <a:off x="5662875" y="1983238"/>
            <a:ext cx="2250450" cy="1691266"/>
          </a:xfrm>
          <a:prstGeom prst="rect">
            <a:avLst/>
          </a:prstGeom>
          <a:noFill/>
          <a:ln>
            <a:noFill/>
          </a:ln>
        </p:spPr>
      </p:pic>
      <p:sp>
        <p:nvSpPr>
          <p:cNvPr id="372" name="Google Shape;372;p48"/>
          <p:cNvSpPr txBox="1"/>
          <p:nvPr/>
        </p:nvSpPr>
        <p:spPr>
          <a:xfrm>
            <a:off x="6155075" y="1688075"/>
            <a:ext cx="13914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Abel"/>
                <a:ea typeface="Abel"/>
                <a:cs typeface="Abel"/>
                <a:sym typeface="Abel"/>
              </a:rPr>
              <a:t>MA(1)</a:t>
            </a:r>
            <a:endParaRPr b="1">
              <a:latin typeface="Abel"/>
              <a:ea typeface="Abel"/>
              <a:cs typeface="Abel"/>
              <a:sym typeface="Abel"/>
            </a:endParaRPr>
          </a:p>
        </p:txBody>
      </p:sp>
      <p:pic>
        <p:nvPicPr>
          <p:cNvPr id="373" name="Google Shape;373;p48"/>
          <p:cNvPicPr preferRelativeResize="0"/>
          <p:nvPr/>
        </p:nvPicPr>
        <p:blipFill>
          <a:blip r:embed="rId5">
            <a:alphaModFix/>
          </a:blip>
          <a:stretch>
            <a:fillRect/>
          </a:stretch>
        </p:blipFill>
        <p:spPr>
          <a:xfrm>
            <a:off x="716271" y="2033726"/>
            <a:ext cx="2337804" cy="1590300"/>
          </a:xfrm>
          <a:prstGeom prst="rect">
            <a:avLst/>
          </a:prstGeom>
          <a:noFill/>
          <a:ln>
            <a:noFill/>
          </a:ln>
        </p:spPr>
      </p:pic>
      <p:pic>
        <p:nvPicPr>
          <p:cNvPr id="374" name="Google Shape;374;p48"/>
          <p:cNvPicPr preferRelativeResize="0"/>
          <p:nvPr/>
        </p:nvPicPr>
        <p:blipFill>
          <a:blip r:embed="rId6">
            <a:alphaModFix/>
          </a:blip>
          <a:stretch>
            <a:fillRect/>
          </a:stretch>
        </p:blipFill>
        <p:spPr>
          <a:xfrm>
            <a:off x="716275" y="3536925"/>
            <a:ext cx="2250447" cy="1590300"/>
          </a:xfrm>
          <a:prstGeom prst="rect">
            <a:avLst/>
          </a:prstGeom>
          <a:noFill/>
          <a:ln>
            <a:noFill/>
          </a:ln>
        </p:spPr>
      </p:pic>
      <p:sp>
        <p:nvSpPr>
          <p:cNvPr id="375" name="Google Shape;375;p48"/>
          <p:cNvSpPr txBox="1"/>
          <p:nvPr/>
        </p:nvSpPr>
        <p:spPr>
          <a:xfrm>
            <a:off x="1502100" y="1727275"/>
            <a:ext cx="13914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Abel"/>
                <a:ea typeface="Abel"/>
                <a:cs typeface="Abel"/>
                <a:sym typeface="Abel"/>
              </a:rPr>
              <a:t>AR</a:t>
            </a:r>
            <a:r>
              <a:rPr b="1" lang="en">
                <a:latin typeface="Abel"/>
                <a:ea typeface="Abel"/>
                <a:cs typeface="Abel"/>
                <a:sym typeface="Abel"/>
              </a:rPr>
              <a:t>(1)</a:t>
            </a:r>
            <a:endParaRPr b="1">
              <a:latin typeface="Abel"/>
              <a:ea typeface="Abel"/>
              <a:cs typeface="Abel"/>
              <a:sym typeface="Abe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pic>
        <p:nvPicPr>
          <p:cNvPr id="380" name="Google Shape;380;p49"/>
          <p:cNvPicPr preferRelativeResize="0"/>
          <p:nvPr/>
        </p:nvPicPr>
        <p:blipFill rotWithShape="1">
          <a:blip r:embed="rId3">
            <a:alphaModFix/>
          </a:blip>
          <a:srcRect b="1935" l="10868" r="6040" t="4096"/>
          <a:stretch/>
        </p:blipFill>
        <p:spPr>
          <a:xfrm>
            <a:off x="161500" y="149075"/>
            <a:ext cx="4273825" cy="4832925"/>
          </a:xfrm>
          <a:prstGeom prst="rect">
            <a:avLst/>
          </a:prstGeom>
          <a:noFill/>
          <a:ln>
            <a:noFill/>
          </a:ln>
        </p:spPr>
      </p:pic>
      <p:sp>
        <p:nvSpPr>
          <p:cNvPr id="381" name="Google Shape;381;p49"/>
          <p:cNvSpPr txBox="1"/>
          <p:nvPr>
            <p:ph type="title"/>
          </p:nvPr>
        </p:nvSpPr>
        <p:spPr>
          <a:xfrm>
            <a:off x="5013475" y="2565792"/>
            <a:ext cx="3423600" cy="6291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2600"/>
              <a:buNone/>
            </a:pPr>
            <a:r>
              <a:rPr lang="en">
                <a:latin typeface="Montserrat Light"/>
                <a:ea typeface="Montserrat Light"/>
                <a:cs typeface="Montserrat Light"/>
                <a:sym typeface="Montserrat Light"/>
              </a:rPr>
              <a:t>PROPHET</a:t>
            </a:r>
            <a:endParaRPr>
              <a:latin typeface="Montserrat Light"/>
              <a:ea typeface="Montserrat Light"/>
              <a:cs typeface="Montserrat Light"/>
              <a:sym typeface="Montserrat Light"/>
            </a:endParaRPr>
          </a:p>
        </p:txBody>
      </p:sp>
      <p:sp>
        <p:nvSpPr>
          <p:cNvPr id="382" name="Google Shape;382;p49"/>
          <p:cNvSpPr txBox="1"/>
          <p:nvPr>
            <p:ph idx="2" type="title"/>
          </p:nvPr>
        </p:nvSpPr>
        <p:spPr>
          <a:xfrm>
            <a:off x="5379775" y="1501275"/>
            <a:ext cx="3057300" cy="13824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7000"/>
              <a:buNone/>
            </a:pPr>
            <a:r>
              <a:rPr lang="en"/>
              <a:t>03</a:t>
            </a:r>
            <a:endParaRPr/>
          </a:p>
        </p:txBody>
      </p:sp>
      <p:sp>
        <p:nvSpPr>
          <p:cNvPr id="383" name="Google Shape;383;p49"/>
          <p:cNvSpPr txBox="1"/>
          <p:nvPr>
            <p:ph idx="1" type="subTitle"/>
          </p:nvPr>
        </p:nvSpPr>
        <p:spPr>
          <a:xfrm>
            <a:off x="5190175" y="3062708"/>
            <a:ext cx="3246900" cy="4044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700"/>
              <a:buNone/>
            </a:pPr>
            <a:r>
              <a:rPr lang="en" sz="1000">
                <a:latin typeface="Roboto Mono"/>
                <a:ea typeface="Roboto Mono"/>
                <a:cs typeface="Roboto Mono"/>
                <a:sym typeface="Roboto Mono"/>
              </a:rPr>
              <a:t>El modelo aditivo más usado</a:t>
            </a:r>
            <a:endParaRPr sz="1000">
              <a:latin typeface="Roboto Mono"/>
              <a:ea typeface="Roboto Mono"/>
              <a:cs typeface="Roboto Mono"/>
              <a:sym typeface="Roboto Mono"/>
            </a:endParaRPr>
          </a:p>
        </p:txBody>
      </p:sp>
      <p:sp>
        <p:nvSpPr>
          <p:cNvPr id="384" name="Google Shape;384;p49"/>
          <p:cNvSpPr/>
          <p:nvPr/>
        </p:nvSpPr>
        <p:spPr>
          <a:xfrm>
            <a:off x="0" y="0"/>
            <a:ext cx="4572000" cy="5143500"/>
          </a:xfrm>
          <a:prstGeom prst="frame">
            <a:avLst>
              <a:gd fmla="val 3424" name="adj1"/>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pic>
        <p:nvPicPr>
          <p:cNvPr id="191" name="Google Shape;191;p32"/>
          <p:cNvPicPr preferRelativeResize="0"/>
          <p:nvPr/>
        </p:nvPicPr>
        <p:blipFill rotWithShape="1">
          <a:blip r:embed="rId3">
            <a:alphaModFix/>
          </a:blip>
          <a:srcRect b="0" l="16410" r="18075" t="0"/>
          <a:stretch/>
        </p:blipFill>
        <p:spPr>
          <a:xfrm>
            <a:off x="1580125" y="2731463"/>
            <a:ext cx="1811106" cy="1791636"/>
          </a:xfrm>
          <a:prstGeom prst="rect">
            <a:avLst/>
          </a:prstGeom>
          <a:noFill/>
          <a:ln>
            <a:noFill/>
          </a:ln>
        </p:spPr>
      </p:pic>
      <p:pic>
        <p:nvPicPr>
          <p:cNvPr id="192" name="Google Shape;192;p32"/>
          <p:cNvPicPr preferRelativeResize="0"/>
          <p:nvPr/>
        </p:nvPicPr>
        <p:blipFill rotWithShape="1">
          <a:blip r:embed="rId4">
            <a:alphaModFix/>
          </a:blip>
          <a:srcRect b="34261" l="0" r="0" t="0"/>
          <a:stretch/>
        </p:blipFill>
        <p:spPr>
          <a:xfrm>
            <a:off x="1580125" y="705875"/>
            <a:ext cx="1811107" cy="1791637"/>
          </a:xfrm>
          <a:prstGeom prst="rect">
            <a:avLst/>
          </a:prstGeom>
          <a:noFill/>
          <a:ln>
            <a:noFill/>
          </a:ln>
        </p:spPr>
      </p:pic>
      <p:sp>
        <p:nvSpPr>
          <p:cNvPr id="193" name="Google Shape;193;p32"/>
          <p:cNvSpPr txBox="1"/>
          <p:nvPr>
            <p:ph idx="1" type="subTitle"/>
          </p:nvPr>
        </p:nvSpPr>
        <p:spPr>
          <a:xfrm>
            <a:off x="4936350" y="1759120"/>
            <a:ext cx="2454000" cy="236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400"/>
              <a:buNone/>
            </a:pPr>
            <a:r>
              <a:rPr lang="en" sz="1000">
                <a:latin typeface="Roboto Mono"/>
                <a:ea typeface="Roboto Mono"/>
                <a:cs typeface="Roboto Mono"/>
                <a:sym typeface="Roboto Mono"/>
              </a:rPr>
              <a:t>Definiciones</a:t>
            </a:r>
            <a:endParaRPr sz="1000">
              <a:latin typeface="Roboto Mono"/>
              <a:ea typeface="Roboto Mono"/>
              <a:cs typeface="Roboto Mono"/>
              <a:sym typeface="Roboto Mono"/>
            </a:endParaRPr>
          </a:p>
        </p:txBody>
      </p:sp>
      <p:sp>
        <p:nvSpPr>
          <p:cNvPr id="194" name="Google Shape;194;p32"/>
          <p:cNvSpPr txBox="1"/>
          <p:nvPr>
            <p:ph idx="5" type="title"/>
          </p:nvPr>
        </p:nvSpPr>
        <p:spPr>
          <a:xfrm>
            <a:off x="4936350" y="1321850"/>
            <a:ext cx="2719500" cy="325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700"/>
              <a:buNone/>
            </a:pPr>
            <a:r>
              <a:rPr lang="en"/>
              <a:t>INTRODUCCIÓN</a:t>
            </a:r>
            <a:endParaRPr/>
          </a:p>
        </p:txBody>
      </p:sp>
      <p:sp>
        <p:nvSpPr>
          <p:cNvPr id="195" name="Google Shape;195;p32"/>
          <p:cNvSpPr txBox="1"/>
          <p:nvPr>
            <p:ph type="title"/>
          </p:nvPr>
        </p:nvSpPr>
        <p:spPr>
          <a:xfrm>
            <a:off x="4936350" y="2198975"/>
            <a:ext cx="2807100" cy="325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700"/>
              <a:buNone/>
            </a:pPr>
            <a:r>
              <a:rPr lang="en"/>
              <a:t>ARIMA y ETS</a:t>
            </a:r>
            <a:endParaRPr/>
          </a:p>
        </p:txBody>
      </p:sp>
      <p:sp>
        <p:nvSpPr>
          <p:cNvPr id="196" name="Google Shape;196;p32"/>
          <p:cNvSpPr txBox="1"/>
          <p:nvPr>
            <p:ph idx="13" type="subTitle"/>
          </p:nvPr>
        </p:nvSpPr>
        <p:spPr>
          <a:xfrm>
            <a:off x="4936350" y="2545123"/>
            <a:ext cx="2454000" cy="236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sz="1000">
                <a:latin typeface="Roboto Mono"/>
                <a:ea typeface="Roboto Mono"/>
                <a:cs typeface="Roboto Mono"/>
                <a:sym typeface="Roboto Mono"/>
              </a:rPr>
              <a:t>Modelos tradicionales ETS, AR, MA y ARIMA</a:t>
            </a:r>
            <a:endParaRPr sz="1000">
              <a:latin typeface="Roboto Mono"/>
              <a:ea typeface="Roboto Mono"/>
              <a:cs typeface="Roboto Mono"/>
              <a:sym typeface="Roboto Mono"/>
            </a:endParaRPr>
          </a:p>
        </p:txBody>
      </p:sp>
      <p:sp>
        <p:nvSpPr>
          <p:cNvPr id="197" name="Google Shape;197;p32"/>
          <p:cNvSpPr txBox="1"/>
          <p:nvPr>
            <p:ph idx="2" type="title"/>
          </p:nvPr>
        </p:nvSpPr>
        <p:spPr>
          <a:xfrm>
            <a:off x="4327946" y="1359750"/>
            <a:ext cx="684600" cy="290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700"/>
              <a:buNone/>
            </a:pPr>
            <a:r>
              <a:rPr lang="en"/>
              <a:t>01</a:t>
            </a:r>
            <a:endParaRPr/>
          </a:p>
        </p:txBody>
      </p:sp>
      <p:sp>
        <p:nvSpPr>
          <p:cNvPr id="198" name="Google Shape;198;p32"/>
          <p:cNvSpPr txBox="1"/>
          <p:nvPr>
            <p:ph idx="3" type="title"/>
          </p:nvPr>
        </p:nvSpPr>
        <p:spPr>
          <a:xfrm>
            <a:off x="4327946" y="2227673"/>
            <a:ext cx="684600" cy="290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700"/>
              <a:buNone/>
            </a:pPr>
            <a:r>
              <a:rPr lang="en"/>
              <a:t>02</a:t>
            </a:r>
            <a:endParaRPr/>
          </a:p>
        </p:txBody>
      </p:sp>
      <p:sp>
        <p:nvSpPr>
          <p:cNvPr id="199" name="Google Shape;199;p32"/>
          <p:cNvSpPr txBox="1"/>
          <p:nvPr>
            <p:ph idx="6" type="title"/>
          </p:nvPr>
        </p:nvSpPr>
        <p:spPr>
          <a:xfrm>
            <a:off x="4936350" y="3076100"/>
            <a:ext cx="2719500" cy="325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700"/>
              <a:buNone/>
            </a:pPr>
            <a:r>
              <a:rPr lang="en"/>
              <a:t>PROPHET</a:t>
            </a:r>
            <a:endParaRPr/>
          </a:p>
        </p:txBody>
      </p:sp>
      <p:sp>
        <p:nvSpPr>
          <p:cNvPr id="200" name="Google Shape;200;p32"/>
          <p:cNvSpPr txBox="1"/>
          <p:nvPr>
            <p:ph idx="9" type="subTitle"/>
          </p:nvPr>
        </p:nvSpPr>
        <p:spPr>
          <a:xfrm>
            <a:off x="4936350" y="3475470"/>
            <a:ext cx="2454000" cy="236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400"/>
              <a:buNone/>
            </a:pPr>
            <a:r>
              <a:rPr lang="en" sz="1000">
                <a:latin typeface="Roboto Mono"/>
                <a:ea typeface="Roboto Mono"/>
                <a:cs typeface="Roboto Mono"/>
                <a:sym typeface="Roboto Mono"/>
              </a:rPr>
              <a:t>El modelo aditivo de forecasting más popular</a:t>
            </a:r>
            <a:endParaRPr sz="1000">
              <a:latin typeface="Roboto Mono"/>
              <a:ea typeface="Roboto Mono"/>
              <a:cs typeface="Roboto Mono"/>
              <a:sym typeface="Roboto Mono"/>
            </a:endParaRPr>
          </a:p>
        </p:txBody>
      </p:sp>
      <p:sp>
        <p:nvSpPr>
          <p:cNvPr id="201" name="Google Shape;201;p32"/>
          <p:cNvSpPr txBox="1"/>
          <p:nvPr>
            <p:ph idx="4" type="title"/>
          </p:nvPr>
        </p:nvSpPr>
        <p:spPr>
          <a:xfrm>
            <a:off x="4936350" y="3944025"/>
            <a:ext cx="2719500" cy="325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700"/>
              <a:buNone/>
            </a:pPr>
            <a:r>
              <a:rPr lang="en"/>
              <a:t>EVALUACIÓN </a:t>
            </a:r>
            <a:endParaRPr/>
          </a:p>
        </p:txBody>
      </p:sp>
      <p:sp>
        <p:nvSpPr>
          <p:cNvPr id="202" name="Google Shape;202;p32"/>
          <p:cNvSpPr txBox="1"/>
          <p:nvPr>
            <p:ph idx="14" type="subTitle"/>
          </p:nvPr>
        </p:nvSpPr>
        <p:spPr>
          <a:xfrm>
            <a:off x="4936348" y="4290173"/>
            <a:ext cx="2454000" cy="236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sz="1000">
                <a:latin typeface="Roboto Mono"/>
                <a:ea typeface="Roboto Mono"/>
                <a:cs typeface="Roboto Mono"/>
                <a:sym typeface="Roboto Mono"/>
              </a:rPr>
              <a:t>Cross validation para series de tiempo, MAE, MAPE y wMAPE</a:t>
            </a:r>
            <a:endParaRPr sz="1000">
              <a:latin typeface="Roboto Mono"/>
              <a:ea typeface="Roboto Mono"/>
              <a:cs typeface="Roboto Mono"/>
              <a:sym typeface="Roboto Mono"/>
            </a:endParaRPr>
          </a:p>
        </p:txBody>
      </p:sp>
      <p:sp>
        <p:nvSpPr>
          <p:cNvPr id="203" name="Google Shape;203;p32"/>
          <p:cNvSpPr txBox="1"/>
          <p:nvPr>
            <p:ph idx="7" type="title"/>
          </p:nvPr>
        </p:nvSpPr>
        <p:spPr>
          <a:xfrm>
            <a:off x="4327946" y="3076100"/>
            <a:ext cx="684600" cy="290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700"/>
              <a:buNone/>
            </a:pPr>
            <a:r>
              <a:rPr lang="en"/>
              <a:t>03</a:t>
            </a:r>
            <a:endParaRPr/>
          </a:p>
        </p:txBody>
      </p:sp>
      <p:sp>
        <p:nvSpPr>
          <p:cNvPr id="204" name="Google Shape;204;p32"/>
          <p:cNvSpPr txBox="1"/>
          <p:nvPr>
            <p:ph idx="8" type="title"/>
          </p:nvPr>
        </p:nvSpPr>
        <p:spPr>
          <a:xfrm>
            <a:off x="4327946" y="3944023"/>
            <a:ext cx="684600" cy="290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700"/>
              <a:buNone/>
            </a:pPr>
            <a:r>
              <a:rPr lang="en"/>
              <a:t>04</a:t>
            </a:r>
            <a:endParaRPr/>
          </a:p>
        </p:txBody>
      </p:sp>
      <p:sp>
        <p:nvSpPr>
          <p:cNvPr id="205" name="Google Shape;205;p32"/>
          <p:cNvSpPr txBox="1"/>
          <p:nvPr>
            <p:ph idx="15" type="title"/>
          </p:nvPr>
        </p:nvSpPr>
        <p:spPr>
          <a:xfrm>
            <a:off x="4327950" y="530725"/>
            <a:ext cx="4145400" cy="528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n">
                <a:solidFill>
                  <a:srgbClr val="CEA6FF"/>
                </a:solidFill>
              </a:rPr>
              <a:t>EN LA CLASE DE HOY</a:t>
            </a:r>
            <a:endParaRPr>
              <a:solidFill>
                <a:srgbClr val="CEA6FF"/>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p50"/>
          <p:cNvSpPr txBox="1"/>
          <p:nvPr>
            <p:ph type="title"/>
          </p:nvPr>
        </p:nvSpPr>
        <p:spPr>
          <a:xfrm>
            <a:off x="610700" y="348400"/>
            <a:ext cx="5768100" cy="528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300"/>
              <a:buNone/>
            </a:pPr>
            <a:r>
              <a:rPr lang="en">
                <a:solidFill>
                  <a:srgbClr val="CEA6FF"/>
                </a:solidFill>
              </a:rPr>
              <a:t>MODELOS (HARVEY&amp;PETERS 1990)</a:t>
            </a:r>
            <a:endParaRPr>
              <a:solidFill>
                <a:srgbClr val="CEA6FF"/>
              </a:solidFill>
            </a:endParaRPr>
          </a:p>
        </p:txBody>
      </p:sp>
      <p:pic>
        <p:nvPicPr>
          <p:cNvPr id="390" name="Google Shape;390;p50"/>
          <p:cNvPicPr preferRelativeResize="0"/>
          <p:nvPr/>
        </p:nvPicPr>
        <p:blipFill>
          <a:blip r:embed="rId3">
            <a:alphaModFix/>
          </a:blip>
          <a:stretch>
            <a:fillRect/>
          </a:stretch>
        </p:blipFill>
        <p:spPr>
          <a:xfrm>
            <a:off x="950375" y="1046750"/>
            <a:ext cx="5962548" cy="692625"/>
          </a:xfrm>
          <a:prstGeom prst="rect">
            <a:avLst/>
          </a:prstGeom>
          <a:noFill/>
          <a:ln>
            <a:noFill/>
          </a:ln>
        </p:spPr>
      </p:pic>
      <p:sp>
        <p:nvSpPr>
          <p:cNvPr id="391" name="Google Shape;391;p50"/>
          <p:cNvSpPr txBox="1"/>
          <p:nvPr/>
        </p:nvSpPr>
        <p:spPr>
          <a:xfrm>
            <a:off x="442375" y="2012300"/>
            <a:ext cx="5481900" cy="240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latin typeface="Abel"/>
                <a:ea typeface="Abel"/>
                <a:cs typeface="Abel"/>
                <a:sym typeface="Abel"/>
              </a:rPr>
              <a:t>y(t): variable a predecir </a:t>
            </a:r>
            <a:endParaRPr sz="1600">
              <a:latin typeface="Abel"/>
              <a:ea typeface="Abel"/>
              <a:cs typeface="Abel"/>
              <a:sym typeface="Abel"/>
            </a:endParaRPr>
          </a:p>
          <a:p>
            <a:pPr indent="0" lvl="0" marL="0" rtl="0" algn="l">
              <a:spcBef>
                <a:spcPts val="0"/>
              </a:spcBef>
              <a:spcAft>
                <a:spcPts val="0"/>
              </a:spcAft>
              <a:buNone/>
            </a:pPr>
            <a:r>
              <a:t/>
            </a:r>
            <a:endParaRPr sz="1600">
              <a:latin typeface="Abel"/>
              <a:ea typeface="Abel"/>
              <a:cs typeface="Abel"/>
              <a:sym typeface="Abel"/>
            </a:endParaRPr>
          </a:p>
          <a:p>
            <a:pPr indent="0" lvl="0" marL="0" rtl="0" algn="l">
              <a:spcBef>
                <a:spcPts val="0"/>
              </a:spcBef>
              <a:spcAft>
                <a:spcPts val="0"/>
              </a:spcAft>
              <a:buNone/>
            </a:pPr>
            <a:r>
              <a:rPr lang="en" sz="1600">
                <a:latin typeface="Abel"/>
                <a:ea typeface="Abel"/>
                <a:cs typeface="Abel"/>
                <a:sym typeface="Abel"/>
              </a:rPr>
              <a:t>g(t): función de tendencia </a:t>
            </a:r>
            <a:endParaRPr sz="1600">
              <a:latin typeface="Abel"/>
              <a:ea typeface="Abel"/>
              <a:cs typeface="Abel"/>
              <a:sym typeface="Abel"/>
            </a:endParaRPr>
          </a:p>
          <a:p>
            <a:pPr indent="0" lvl="0" marL="0" rtl="0" algn="l">
              <a:spcBef>
                <a:spcPts val="0"/>
              </a:spcBef>
              <a:spcAft>
                <a:spcPts val="0"/>
              </a:spcAft>
              <a:buNone/>
            </a:pPr>
            <a:r>
              <a:t/>
            </a:r>
            <a:endParaRPr sz="1600">
              <a:latin typeface="Abel"/>
              <a:ea typeface="Abel"/>
              <a:cs typeface="Abel"/>
              <a:sym typeface="Abel"/>
            </a:endParaRPr>
          </a:p>
          <a:p>
            <a:pPr indent="0" lvl="0" marL="0" rtl="0" algn="l">
              <a:spcBef>
                <a:spcPts val="0"/>
              </a:spcBef>
              <a:spcAft>
                <a:spcPts val="0"/>
              </a:spcAft>
              <a:buNone/>
            </a:pPr>
            <a:r>
              <a:rPr lang="en" sz="1600">
                <a:latin typeface="Abel"/>
                <a:ea typeface="Abel"/>
                <a:cs typeface="Abel"/>
                <a:sym typeface="Abel"/>
              </a:rPr>
              <a:t>s(t): cambios periódicos </a:t>
            </a:r>
            <a:endParaRPr sz="1600">
              <a:latin typeface="Abel"/>
              <a:ea typeface="Abel"/>
              <a:cs typeface="Abel"/>
              <a:sym typeface="Abel"/>
            </a:endParaRPr>
          </a:p>
          <a:p>
            <a:pPr indent="0" lvl="0" marL="0" rtl="0" algn="l">
              <a:spcBef>
                <a:spcPts val="0"/>
              </a:spcBef>
              <a:spcAft>
                <a:spcPts val="0"/>
              </a:spcAft>
              <a:buNone/>
            </a:pPr>
            <a:r>
              <a:t/>
            </a:r>
            <a:endParaRPr sz="1600">
              <a:latin typeface="Abel"/>
              <a:ea typeface="Abel"/>
              <a:cs typeface="Abel"/>
              <a:sym typeface="Abel"/>
            </a:endParaRPr>
          </a:p>
          <a:p>
            <a:pPr indent="0" lvl="0" marL="0" rtl="0" algn="l">
              <a:spcBef>
                <a:spcPts val="0"/>
              </a:spcBef>
              <a:spcAft>
                <a:spcPts val="0"/>
              </a:spcAft>
              <a:buNone/>
            </a:pPr>
            <a:r>
              <a:rPr lang="en" sz="1600">
                <a:latin typeface="Abel"/>
                <a:ea typeface="Abel"/>
                <a:cs typeface="Abel"/>
                <a:sym typeface="Abel"/>
              </a:rPr>
              <a:t>h(t): efectos de vacaciones (eventos atípicos) </a:t>
            </a:r>
            <a:endParaRPr sz="1600">
              <a:latin typeface="Abel"/>
              <a:ea typeface="Abel"/>
              <a:cs typeface="Abel"/>
              <a:sym typeface="Abel"/>
            </a:endParaRPr>
          </a:p>
          <a:p>
            <a:pPr indent="0" lvl="0" marL="0" rtl="0" algn="l">
              <a:spcBef>
                <a:spcPts val="0"/>
              </a:spcBef>
              <a:spcAft>
                <a:spcPts val="0"/>
              </a:spcAft>
              <a:buNone/>
            </a:pPr>
            <a:r>
              <a:t/>
            </a:r>
            <a:endParaRPr sz="1600">
              <a:latin typeface="Abel"/>
              <a:ea typeface="Abel"/>
              <a:cs typeface="Abel"/>
              <a:sym typeface="Abel"/>
            </a:endParaRPr>
          </a:p>
          <a:p>
            <a:pPr indent="0" lvl="0" marL="0" rtl="0" algn="l">
              <a:spcBef>
                <a:spcPts val="0"/>
              </a:spcBef>
              <a:spcAft>
                <a:spcPts val="0"/>
              </a:spcAft>
              <a:buNone/>
            </a:pPr>
            <a:r>
              <a:rPr lang="en" sz="1600">
                <a:latin typeface="Abel"/>
                <a:ea typeface="Abel"/>
                <a:cs typeface="Abel"/>
                <a:sym typeface="Abel"/>
              </a:rPr>
              <a:t>ϵ(t): error</a:t>
            </a:r>
            <a:endParaRPr sz="1600">
              <a:latin typeface="Abel"/>
              <a:ea typeface="Abel"/>
              <a:cs typeface="Abel"/>
              <a:sym typeface="Abe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p51"/>
          <p:cNvSpPr txBox="1"/>
          <p:nvPr>
            <p:ph type="title"/>
          </p:nvPr>
        </p:nvSpPr>
        <p:spPr>
          <a:xfrm>
            <a:off x="331575" y="218475"/>
            <a:ext cx="8090700" cy="528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300"/>
              <a:buNone/>
            </a:pPr>
            <a:r>
              <a:rPr b="1" lang="en" sz="1400">
                <a:solidFill>
                  <a:srgbClr val="CEA6FF"/>
                </a:solidFill>
                <a:latin typeface="Raleway"/>
                <a:ea typeface="Raleway"/>
                <a:cs typeface="Raleway"/>
                <a:sym typeface="Raleway"/>
              </a:rPr>
              <a:t>CONSIDERACIONES AL IMPLEMENTAR PROPHET</a:t>
            </a:r>
            <a:endParaRPr b="1" sz="1400">
              <a:solidFill>
                <a:srgbClr val="CEA6FF"/>
              </a:solidFill>
              <a:latin typeface="Raleway"/>
              <a:ea typeface="Raleway"/>
              <a:cs typeface="Raleway"/>
              <a:sym typeface="Raleway"/>
            </a:endParaRPr>
          </a:p>
        </p:txBody>
      </p:sp>
      <p:sp>
        <p:nvSpPr>
          <p:cNvPr id="397" name="Google Shape;397;p51"/>
          <p:cNvSpPr/>
          <p:nvPr/>
        </p:nvSpPr>
        <p:spPr>
          <a:xfrm>
            <a:off x="8670800" y="0"/>
            <a:ext cx="508200" cy="5143500"/>
          </a:xfrm>
          <a:prstGeom prst="frame">
            <a:avLst>
              <a:gd fmla="val 6267" name="adj1"/>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8" name="Google Shape;398;p51"/>
          <p:cNvSpPr/>
          <p:nvPr/>
        </p:nvSpPr>
        <p:spPr>
          <a:xfrm>
            <a:off x="8670800" y="11750"/>
            <a:ext cx="508200" cy="5143500"/>
          </a:xfrm>
          <a:prstGeom prst="rect">
            <a:avLst/>
          </a:prstGeom>
          <a:solidFill>
            <a:srgbClr val="F5941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9" name="Google Shape;399;p51"/>
          <p:cNvSpPr txBox="1"/>
          <p:nvPr/>
        </p:nvSpPr>
        <p:spPr>
          <a:xfrm>
            <a:off x="291175" y="946675"/>
            <a:ext cx="7398600" cy="16392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Clr>
                <a:srgbClr val="595959"/>
              </a:buClr>
              <a:buSzPts val="1400"/>
              <a:buFont typeface="Roboto Mono"/>
              <a:buChar char="-"/>
            </a:pPr>
            <a:r>
              <a:rPr lang="en">
                <a:solidFill>
                  <a:srgbClr val="595959"/>
                </a:solidFill>
                <a:latin typeface="Roboto Mono"/>
                <a:ea typeface="Roboto Mono"/>
                <a:cs typeface="Roboto Mono"/>
                <a:sym typeface="Roboto Mono"/>
              </a:rPr>
              <a:t>Comprender el modelo</a:t>
            </a:r>
            <a:endParaRPr>
              <a:solidFill>
                <a:srgbClr val="595959"/>
              </a:solidFill>
              <a:latin typeface="Roboto Mono"/>
              <a:ea typeface="Roboto Mono"/>
              <a:cs typeface="Roboto Mono"/>
              <a:sym typeface="Roboto Mono"/>
            </a:endParaRPr>
          </a:p>
          <a:p>
            <a:pPr indent="-317500" lvl="0" marL="457200" rtl="0" algn="l">
              <a:lnSpc>
                <a:spcPct val="115000"/>
              </a:lnSpc>
              <a:spcBef>
                <a:spcPts val="0"/>
              </a:spcBef>
              <a:spcAft>
                <a:spcPts val="0"/>
              </a:spcAft>
              <a:buClr>
                <a:srgbClr val="595959"/>
              </a:buClr>
              <a:buSzPts val="1400"/>
              <a:buFont typeface="Roboto Mono"/>
              <a:buChar char="-"/>
            </a:pPr>
            <a:r>
              <a:rPr lang="en">
                <a:solidFill>
                  <a:srgbClr val="595959"/>
                </a:solidFill>
                <a:latin typeface="Roboto Mono"/>
                <a:ea typeface="Roboto Mono"/>
                <a:cs typeface="Roboto Mono"/>
                <a:sym typeface="Roboto Mono"/>
              </a:rPr>
              <a:t>Listar correctamente los eventos/feriados relevantes</a:t>
            </a:r>
            <a:endParaRPr>
              <a:solidFill>
                <a:srgbClr val="595959"/>
              </a:solidFill>
              <a:latin typeface="Roboto Mono"/>
              <a:ea typeface="Roboto Mono"/>
              <a:cs typeface="Roboto Mono"/>
              <a:sym typeface="Roboto Mono"/>
            </a:endParaRPr>
          </a:p>
          <a:p>
            <a:pPr indent="-317500" lvl="0" marL="457200" rtl="0" algn="l">
              <a:lnSpc>
                <a:spcPct val="115000"/>
              </a:lnSpc>
              <a:spcBef>
                <a:spcPts val="0"/>
              </a:spcBef>
              <a:spcAft>
                <a:spcPts val="0"/>
              </a:spcAft>
              <a:buClr>
                <a:srgbClr val="595959"/>
              </a:buClr>
              <a:buSzPts val="1400"/>
              <a:buFont typeface="Roboto Mono"/>
              <a:buChar char="-"/>
            </a:pPr>
            <a:r>
              <a:rPr lang="en">
                <a:solidFill>
                  <a:srgbClr val="595959"/>
                </a:solidFill>
                <a:latin typeface="Roboto Mono"/>
                <a:ea typeface="Roboto Mono"/>
                <a:cs typeface="Roboto Mono"/>
                <a:sym typeface="Roboto Mono"/>
              </a:rPr>
              <a:t>Optimización de hiperparámetros y cross validation</a:t>
            </a:r>
            <a:endParaRPr>
              <a:solidFill>
                <a:srgbClr val="595959"/>
              </a:solidFill>
              <a:latin typeface="Roboto Mono"/>
              <a:ea typeface="Roboto Mono"/>
              <a:cs typeface="Roboto Mono"/>
              <a:sym typeface="Roboto Mono"/>
            </a:endParaRPr>
          </a:p>
          <a:p>
            <a:pPr indent="-317500" lvl="0" marL="457200" rtl="0" algn="l">
              <a:lnSpc>
                <a:spcPct val="115000"/>
              </a:lnSpc>
              <a:spcBef>
                <a:spcPts val="0"/>
              </a:spcBef>
              <a:spcAft>
                <a:spcPts val="0"/>
              </a:spcAft>
              <a:buClr>
                <a:srgbClr val="595959"/>
              </a:buClr>
              <a:buSzPts val="1400"/>
              <a:buFont typeface="Roboto Mono"/>
              <a:buChar char="-"/>
            </a:pPr>
            <a:r>
              <a:rPr lang="en">
                <a:solidFill>
                  <a:srgbClr val="595959"/>
                </a:solidFill>
                <a:latin typeface="Roboto Mono"/>
                <a:ea typeface="Roboto Mono"/>
                <a:cs typeface="Roboto Mono"/>
                <a:sym typeface="Roboto Mono"/>
              </a:rPr>
              <a:t>Paralelización/Escala</a:t>
            </a:r>
            <a:endParaRPr>
              <a:solidFill>
                <a:srgbClr val="595959"/>
              </a:solidFill>
              <a:latin typeface="Roboto Mono"/>
              <a:ea typeface="Roboto Mono"/>
              <a:cs typeface="Roboto Mono"/>
              <a:sym typeface="Roboto Mono"/>
            </a:endParaRPr>
          </a:p>
          <a:p>
            <a:pPr indent="-317500" lvl="0" marL="457200" rtl="0" algn="l">
              <a:lnSpc>
                <a:spcPct val="115000"/>
              </a:lnSpc>
              <a:spcBef>
                <a:spcPts val="0"/>
              </a:spcBef>
              <a:spcAft>
                <a:spcPts val="0"/>
              </a:spcAft>
              <a:buClr>
                <a:srgbClr val="595959"/>
              </a:buClr>
              <a:buSzPts val="1400"/>
              <a:buFont typeface="Roboto Mono"/>
              <a:buChar char="-"/>
            </a:pPr>
            <a:r>
              <a:rPr lang="en">
                <a:solidFill>
                  <a:srgbClr val="595959"/>
                </a:solidFill>
                <a:latin typeface="Roboto Mono"/>
                <a:ea typeface="Roboto Mono"/>
                <a:cs typeface="Roboto Mono"/>
                <a:sym typeface="Roboto Mono"/>
              </a:rPr>
              <a:t>Mantener las predicciones positivas</a:t>
            </a:r>
            <a:endParaRPr>
              <a:solidFill>
                <a:srgbClr val="595959"/>
              </a:solidFill>
              <a:latin typeface="Roboto Mono"/>
              <a:ea typeface="Roboto Mono"/>
              <a:cs typeface="Roboto Mono"/>
              <a:sym typeface="Roboto Mono"/>
            </a:endParaRPr>
          </a:p>
          <a:p>
            <a:pPr indent="-317500" lvl="0" marL="457200" rtl="0" algn="l">
              <a:lnSpc>
                <a:spcPct val="115000"/>
              </a:lnSpc>
              <a:spcBef>
                <a:spcPts val="0"/>
              </a:spcBef>
              <a:spcAft>
                <a:spcPts val="0"/>
              </a:spcAft>
              <a:buClr>
                <a:srgbClr val="595959"/>
              </a:buClr>
              <a:buSzPts val="1400"/>
              <a:buFont typeface="Roboto Mono"/>
              <a:buChar char="-"/>
            </a:pPr>
            <a:r>
              <a:rPr lang="en">
                <a:solidFill>
                  <a:srgbClr val="595959"/>
                </a:solidFill>
                <a:latin typeface="Roboto Mono"/>
                <a:ea typeface="Roboto Mono"/>
                <a:cs typeface="Roboto Mono"/>
                <a:sym typeface="Roboto Mono"/>
              </a:rPr>
              <a:t>Existen modelos más flexibles</a:t>
            </a:r>
            <a:endParaRPr sz="2400">
              <a:solidFill>
                <a:schemeClr val="dk1"/>
              </a:solidFill>
              <a:latin typeface="Roboto Mono"/>
              <a:ea typeface="Roboto Mono"/>
              <a:cs typeface="Roboto Mono"/>
              <a:sym typeface="Roboto Mono"/>
            </a:endParaRPr>
          </a:p>
        </p:txBody>
      </p:sp>
      <p:pic>
        <p:nvPicPr>
          <p:cNvPr id="400" name="Google Shape;400;p51"/>
          <p:cNvPicPr preferRelativeResize="0"/>
          <p:nvPr/>
        </p:nvPicPr>
        <p:blipFill>
          <a:blip r:embed="rId3">
            <a:alphaModFix/>
          </a:blip>
          <a:stretch>
            <a:fillRect/>
          </a:stretch>
        </p:blipFill>
        <p:spPr>
          <a:xfrm>
            <a:off x="2934275" y="2784275"/>
            <a:ext cx="2417949" cy="2003626"/>
          </a:xfrm>
          <a:prstGeom prst="rect">
            <a:avLst/>
          </a:prstGeom>
          <a:noFill/>
          <a:ln>
            <a:noFill/>
          </a:ln>
        </p:spPr>
      </p:pic>
      <p:sp>
        <p:nvSpPr>
          <p:cNvPr id="401" name="Google Shape;401;p51"/>
          <p:cNvSpPr txBox="1"/>
          <p:nvPr/>
        </p:nvSpPr>
        <p:spPr>
          <a:xfrm>
            <a:off x="2116375" y="2688825"/>
            <a:ext cx="19863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Abel"/>
                <a:ea typeface="Abel"/>
                <a:cs typeface="Abel"/>
                <a:sym typeface="Abel"/>
              </a:rPr>
              <a:t>Como Facebook utiliza Prophet:</a:t>
            </a:r>
            <a:endParaRPr>
              <a:latin typeface="Abel"/>
              <a:ea typeface="Abel"/>
              <a:cs typeface="Abel"/>
              <a:sym typeface="Abe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p52"/>
          <p:cNvSpPr txBox="1"/>
          <p:nvPr>
            <p:ph type="title"/>
          </p:nvPr>
        </p:nvSpPr>
        <p:spPr>
          <a:xfrm>
            <a:off x="610700" y="348400"/>
            <a:ext cx="5768100" cy="528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300"/>
              <a:buNone/>
            </a:pPr>
            <a:r>
              <a:rPr lang="en">
                <a:solidFill>
                  <a:srgbClr val="CEA6FF"/>
                </a:solidFill>
              </a:rPr>
              <a:t>LA TENDENCIA EN PROPHET (piecewise)</a:t>
            </a:r>
            <a:endParaRPr>
              <a:solidFill>
                <a:srgbClr val="CEA6FF"/>
              </a:solidFill>
            </a:endParaRPr>
          </a:p>
        </p:txBody>
      </p:sp>
      <p:pic>
        <p:nvPicPr>
          <p:cNvPr id="407" name="Google Shape;407;p52"/>
          <p:cNvPicPr preferRelativeResize="0"/>
          <p:nvPr/>
        </p:nvPicPr>
        <p:blipFill>
          <a:blip r:embed="rId3">
            <a:alphaModFix/>
          </a:blip>
          <a:stretch>
            <a:fillRect/>
          </a:stretch>
        </p:blipFill>
        <p:spPr>
          <a:xfrm>
            <a:off x="733137" y="877000"/>
            <a:ext cx="3264229" cy="1986075"/>
          </a:xfrm>
          <a:prstGeom prst="rect">
            <a:avLst/>
          </a:prstGeom>
          <a:noFill/>
          <a:ln>
            <a:noFill/>
          </a:ln>
        </p:spPr>
      </p:pic>
      <p:pic>
        <p:nvPicPr>
          <p:cNvPr id="408" name="Google Shape;408;p52"/>
          <p:cNvPicPr preferRelativeResize="0"/>
          <p:nvPr/>
        </p:nvPicPr>
        <p:blipFill>
          <a:blip r:embed="rId4">
            <a:alphaModFix/>
          </a:blip>
          <a:stretch>
            <a:fillRect/>
          </a:stretch>
        </p:blipFill>
        <p:spPr>
          <a:xfrm>
            <a:off x="747588" y="2863075"/>
            <a:ext cx="3235301" cy="2109151"/>
          </a:xfrm>
          <a:prstGeom prst="rect">
            <a:avLst/>
          </a:prstGeom>
          <a:noFill/>
          <a:ln>
            <a:noFill/>
          </a:ln>
        </p:spPr>
      </p:pic>
      <p:sp>
        <p:nvSpPr>
          <p:cNvPr id="409" name="Google Shape;409;p52"/>
          <p:cNvSpPr txBox="1"/>
          <p:nvPr/>
        </p:nvSpPr>
        <p:spPr>
          <a:xfrm>
            <a:off x="4397550" y="1144925"/>
            <a:ext cx="4146000" cy="206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Mono"/>
                <a:ea typeface="Roboto Mono"/>
                <a:cs typeface="Roboto Mono"/>
                <a:sym typeface="Roboto Mono"/>
              </a:rPr>
              <a:t>La tendencia no es constante. La cantidad de quiebres se determina por los hiperparámetros relacionados a </a:t>
            </a:r>
            <a:r>
              <a:rPr b="1" i="1" lang="en" sz="1600">
                <a:solidFill>
                  <a:srgbClr val="292929"/>
                </a:solidFill>
                <a:highlight>
                  <a:srgbClr val="FFFFFF"/>
                </a:highlight>
                <a:latin typeface="Georgia"/>
                <a:ea typeface="Georgia"/>
                <a:cs typeface="Georgia"/>
                <a:sym typeface="Georgia"/>
              </a:rPr>
              <a:t>changepoints. </a:t>
            </a:r>
            <a:endParaRPr sz="1600">
              <a:solidFill>
                <a:srgbClr val="292929"/>
              </a:solidFill>
              <a:highlight>
                <a:srgbClr val="FFFFFF"/>
              </a:highlight>
              <a:latin typeface="Georgia"/>
              <a:ea typeface="Georgia"/>
              <a:cs typeface="Georgia"/>
              <a:sym typeface="Georgia"/>
            </a:endParaRPr>
          </a:p>
          <a:p>
            <a:pPr indent="0" lvl="0" marL="0" rtl="0" algn="l">
              <a:spcBef>
                <a:spcPts val="0"/>
              </a:spcBef>
              <a:spcAft>
                <a:spcPts val="0"/>
              </a:spcAft>
              <a:buNone/>
            </a:pPr>
            <a:r>
              <a:rPr b="1" i="1" lang="en" sz="1600">
                <a:solidFill>
                  <a:srgbClr val="292929"/>
                </a:solidFill>
                <a:highlight>
                  <a:srgbClr val="FFFFFF"/>
                </a:highlight>
                <a:latin typeface="Georgia"/>
                <a:ea typeface="Georgia"/>
                <a:cs typeface="Georgia"/>
                <a:sym typeface="Georgia"/>
              </a:rPr>
              <a:t>changepoints</a:t>
            </a:r>
            <a:endParaRPr b="1" i="1" sz="1600">
              <a:solidFill>
                <a:srgbClr val="292929"/>
              </a:solidFill>
              <a:highlight>
                <a:srgbClr val="FFFFFF"/>
              </a:highlight>
              <a:latin typeface="Georgia"/>
              <a:ea typeface="Georgia"/>
              <a:cs typeface="Georgia"/>
              <a:sym typeface="Georgia"/>
            </a:endParaRPr>
          </a:p>
          <a:p>
            <a:pPr indent="0" lvl="0" marL="0" rtl="0" algn="l">
              <a:spcBef>
                <a:spcPts val="0"/>
              </a:spcBef>
              <a:spcAft>
                <a:spcPts val="0"/>
              </a:spcAft>
              <a:buNone/>
            </a:pPr>
            <a:r>
              <a:rPr b="1" i="1" lang="en" sz="1600">
                <a:solidFill>
                  <a:srgbClr val="292929"/>
                </a:solidFill>
                <a:highlight>
                  <a:srgbClr val="FFFFFF"/>
                </a:highlight>
                <a:latin typeface="Georgia"/>
                <a:ea typeface="Georgia"/>
                <a:cs typeface="Georgia"/>
                <a:sym typeface="Georgia"/>
              </a:rPr>
              <a:t>n</a:t>
            </a:r>
            <a:r>
              <a:rPr b="1" i="1" lang="en" sz="1600">
                <a:solidFill>
                  <a:srgbClr val="292929"/>
                </a:solidFill>
                <a:highlight>
                  <a:srgbClr val="FFFFFF"/>
                </a:highlight>
                <a:latin typeface="Georgia"/>
                <a:ea typeface="Georgia"/>
                <a:cs typeface="Georgia"/>
                <a:sym typeface="Georgia"/>
              </a:rPr>
              <a:t>_changepoints</a:t>
            </a:r>
            <a:endParaRPr b="1" i="1" sz="1600">
              <a:solidFill>
                <a:srgbClr val="292929"/>
              </a:solidFill>
              <a:highlight>
                <a:srgbClr val="FFFFFF"/>
              </a:highlight>
              <a:latin typeface="Georgia"/>
              <a:ea typeface="Georgia"/>
              <a:cs typeface="Georgia"/>
              <a:sym typeface="Georgia"/>
            </a:endParaRPr>
          </a:p>
          <a:p>
            <a:pPr indent="0" lvl="0" marL="0" rtl="0" algn="l">
              <a:spcBef>
                <a:spcPts val="0"/>
              </a:spcBef>
              <a:spcAft>
                <a:spcPts val="0"/>
              </a:spcAft>
              <a:buNone/>
            </a:pPr>
            <a:r>
              <a:rPr b="1" i="1" lang="en" sz="1600">
                <a:solidFill>
                  <a:srgbClr val="292929"/>
                </a:solidFill>
                <a:highlight>
                  <a:srgbClr val="FFFFFF"/>
                </a:highlight>
                <a:latin typeface="Georgia"/>
                <a:ea typeface="Georgia"/>
                <a:cs typeface="Georgia"/>
                <a:sym typeface="Georgia"/>
              </a:rPr>
              <a:t>c</a:t>
            </a:r>
            <a:r>
              <a:rPr b="1" i="1" lang="en" sz="1600">
                <a:solidFill>
                  <a:srgbClr val="292929"/>
                </a:solidFill>
                <a:highlight>
                  <a:srgbClr val="FFFFFF"/>
                </a:highlight>
                <a:latin typeface="Georgia"/>
                <a:ea typeface="Georgia"/>
                <a:cs typeface="Georgia"/>
                <a:sym typeface="Georgia"/>
              </a:rPr>
              <a:t>hangepoint_range</a:t>
            </a:r>
            <a:endParaRPr b="1" i="1" sz="1600">
              <a:solidFill>
                <a:srgbClr val="292929"/>
              </a:solidFill>
              <a:highlight>
                <a:srgbClr val="FFFFFF"/>
              </a:highlight>
              <a:latin typeface="Georgia"/>
              <a:ea typeface="Georgia"/>
              <a:cs typeface="Georgia"/>
              <a:sym typeface="Georgia"/>
            </a:endParaRPr>
          </a:p>
          <a:p>
            <a:pPr indent="0" lvl="0" marL="0" rtl="0" algn="l">
              <a:spcBef>
                <a:spcPts val="0"/>
              </a:spcBef>
              <a:spcAft>
                <a:spcPts val="0"/>
              </a:spcAft>
              <a:buNone/>
            </a:pPr>
            <a:r>
              <a:rPr b="1" i="1" lang="en" sz="1600">
                <a:solidFill>
                  <a:srgbClr val="292929"/>
                </a:solidFill>
                <a:highlight>
                  <a:srgbClr val="FFFFFF"/>
                </a:highlight>
                <a:latin typeface="Georgia"/>
                <a:ea typeface="Georgia"/>
                <a:cs typeface="Georgia"/>
                <a:sym typeface="Georgia"/>
              </a:rPr>
              <a:t>changepoint_prior_scale</a:t>
            </a:r>
            <a:endParaRPr b="1" i="1" sz="1600">
              <a:solidFill>
                <a:srgbClr val="292929"/>
              </a:solidFill>
              <a:highlight>
                <a:srgbClr val="FFFFFF"/>
              </a:highlight>
              <a:latin typeface="Georgia"/>
              <a:ea typeface="Georgia"/>
              <a:cs typeface="Georgia"/>
              <a:sym typeface="Georgia"/>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p53"/>
          <p:cNvSpPr txBox="1"/>
          <p:nvPr>
            <p:ph idx="1" type="body"/>
          </p:nvPr>
        </p:nvSpPr>
        <p:spPr>
          <a:xfrm>
            <a:off x="413825" y="874507"/>
            <a:ext cx="8229600" cy="3394500"/>
          </a:xfrm>
          <a:prstGeom prst="rect">
            <a:avLst/>
          </a:prstGeom>
        </p:spPr>
        <p:txBody>
          <a:bodyPr anchorCtr="0" anchor="t" bIns="91425" lIns="91425" spcFirstLastPara="1" rIns="91425" wrap="square" tIns="91425">
            <a:noAutofit/>
          </a:bodyPr>
          <a:lstStyle/>
          <a:p>
            <a:pPr indent="0" lvl="0" marL="0" rtl="0" algn="l">
              <a:spcBef>
                <a:spcPts val="480"/>
              </a:spcBef>
              <a:spcAft>
                <a:spcPts val="0"/>
              </a:spcAft>
              <a:buNone/>
            </a:pPr>
            <a:r>
              <a:rPr lang="en" sz="1400">
                <a:latin typeface="Roboto Mono"/>
                <a:ea typeface="Roboto Mono"/>
                <a:cs typeface="Roboto Mono"/>
                <a:sym typeface="Roboto Mono"/>
              </a:rPr>
              <a:t>Mientras que algunos procesos crecen linealmente, otros lo hacen de forma exponencial. En general, en estos casos, existe un punto de saturación. Una famosa serie de tiempo exponencial con saturación es...   </a:t>
            </a:r>
            <a:endParaRPr sz="1400">
              <a:latin typeface="Roboto Mono"/>
              <a:ea typeface="Roboto Mono"/>
              <a:cs typeface="Roboto Mono"/>
              <a:sym typeface="Roboto Mono"/>
            </a:endParaRPr>
          </a:p>
        </p:txBody>
      </p:sp>
      <p:sp>
        <p:nvSpPr>
          <p:cNvPr id="415" name="Google Shape;415;p53"/>
          <p:cNvSpPr txBox="1"/>
          <p:nvPr>
            <p:ph type="title"/>
          </p:nvPr>
        </p:nvSpPr>
        <p:spPr>
          <a:xfrm>
            <a:off x="413825" y="311200"/>
            <a:ext cx="5768100" cy="528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300"/>
              <a:buNone/>
            </a:pPr>
            <a:r>
              <a:rPr lang="en">
                <a:solidFill>
                  <a:srgbClr val="CEA6FF"/>
                </a:solidFill>
              </a:rPr>
              <a:t>HIPERPARÁMETRO GROWTH</a:t>
            </a:r>
            <a:endParaRPr>
              <a:solidFill>
                <a:srgbClr val="CEA6FF"/>
              </a:solidFill>
            </a:endParaRPr>
          </a:p>
        </p:txBody>
      </p:sp>
      <p:pic>
        <p:nvPicPr>
          <p:cNvPr id="416" name="Google Shape;416;p53"/>
          <p:cNvPicPr preferRelativeResize="0"/>
          <p:nvPr/>
        </p:nvPicPr>
        <p:blipFill>
          <a:blip r:embed="rId3">
            <a:alphaModFix/>
          </a:blip>
          <a:stretch>
            <a:fillRect/>
          </a:stretch>
        </p:blipFill>
        <p:spPr>
          <a:xfrm>
            <a:off x="555649" y="2324575"/>
            <a:ext cx="4054724" cy="2463325"/>
          </a:xfrm>
          <a:prstGeom prst="rect">
            <a:avLst/>
          </a:prstGeom>
          <a:noFill/>
          <a:ln>
            <a:noFill/>
          </a:ln>
        </p:spPr>
      </p:pic>
      <p:sp>
        <p:nvSpPr>
          <p:cNvPr id="417" name="Google Shape;417;p53"/>
          <p:cNvSpPr txBox="1"/>
          <p:nvPr/>
        </p:nvSpPr>
        <p:spPr>
          <a:xfrm>
            <a:off x="555125" y="1934225"/>
            <a:ext cx="3894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Abel"/>
                <a:ea typeface="Abel"/>
                <a:cs typeface="Abel"/>
                <a:sym typeface="Abel"/>
              </a:rPr>
              <a:t>Cantidad de casos en el mundo de COVID 19</a:t>
            </a:r>
            <a:endParaRPr>
              <a:latin typeface="Abel"/>
              <a:ea typeface="Abel"/>
              <a:cs typeface="Abel"/>
              <a:sym typeface="Abel"/>
            </a:endParaRPr>
          </a:p>
        </p:txBody>
      </p:sp>
      <p:sp>
        <p:nvSpPr>
          <p:cNvPr id="418" name="Google Shape;418;p53"/>
          <p:cNvSpPr txBox="1"/>
          <p:nvPr/>
        </p:nvSpPr>
        <p:spPr>
          <a:xfrm>
            <a:off x="4787850" y="2334425"/>
            <a:ext cx="41460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Mono"/>
                <a:ea typeface="Roboto Mono"/>
                <a:cs typeface="Roboto Mono"/>
                <a:sym typeface="Roboto Mono"/>
              </a:rPr>
              <a:t>Hiperparámetro</a:t>
            </a:r>
            <a:endParaRPr>
              <a:latin typeface="Roboto Mono"/>
              <a:ea typeface="Roboto Mono"/>
              <a:cs typeface="Roboto Mono"/>
              <a:sym typeface="Roboto Mono"/>
            </a:endParaRPr>
          </a:p>
          <a:p>
            <a:pPr indent="0" lvl="0" marL="0" rtl="0" algn="l">
              <a:spcBef>
                <a:spcPts val="0"/>
              </a:spcBef>
              <a:spcAft>
                <a:spcPts val="0"/>
              </a:spcAft>
              <a:buNone/>
            </a:pPr>
            <a:r>
              <a:rPr b="1" i="1" lang="en" sz="1600">
                <a:solidFill>
                  <a:srgbClr val="292929"/>
                </a:solidFill>
                <a:highlight>
                  <a:srgbClr val="FFFFFF"/>
                </a:highlight>
                <a:latin typeface="Georgia"/>
                <a:ea typeface="Georgia"/>
                <a:cs typeface="Georgia"/>
                <a:sym typeface="Georgia"/>
              </a:rPr>
              <a:t>growth=</a:t>
            </a:r>
            <a:r>
              <a:rPr b="1" lang="en" sz="1600">
                <a:solidFill>
                  <a:srgbClr val="292929"/>
                </a:solidFill>
                <a:highlight>
                  <a:srgbClr val="FFFFFF"/>
                </a:highlight>
                <a:latin typeface="Georgia"/>
                <a:ea typeface="Georgia"/>
                <a:cs typeface="Georgia"/>
                <a:sym typeface="Georgia"/>
              </a:rPr>
              <a:t>[linear|logistic]</a:t>
            </a:r>
            <a:endParaRPr b="1" sz="1600">
              <a:solidFill>
                <a:srgbClr val="292929"/>
              </a:solidFill>
              <a:highlight>
                <a:srgbClr val="FFFFFF"/>
              </a:highlight>
              <a:latin typeface="Georgia"/>
              <a:ea typeface="Georgia"/>
              <a:cs typeface="Georgia"/>
              <a:sym typeface="Georgia"/>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pic>
        <p:nvPicPr>
          <p:cNvPr id="423" name="Google Shape;423;p54"/>
          <p:cNvPicPr preferRelativeResize="0"/>
          <p:nvPr/>
        </p:nvPicPr>
        <p:blipFill rotWithShape="1">
          <a:blip r:embed="rId3">
            <a:alphaModFix/>
          </a:blip>
          <a:srcRect b="1935" l="10868" r="6040" t="4096"/>
          <a:stretch/>
        </p:blipFill>
        <p:spPr>
          <a:xfrm>
            <a:off x="161500" y="149075"/>
            <a:ext cx="4273825" cy="4832925"/>
          </a:xfrm>
          <a:prstGeom prst="rect">
            <a:avLst/>
          </a:prstGeom>
          <a:noFill/>
          <a:ln>
            <a:noFill/>
          </a:ln>
        </p:spPr>
      </p:pic>
      <p:sp>
        <p:nvSpPr>
          <p:cNvPr id="424" name="Google Shape;424;p54"/>
          <p:cNvSpPr txBox="1"/>
          <p:nvPr>
            <p:ph type="title"/>
          </p:nvPr>
        </p:nvSpPr>
        <p:spPr>
          <a:xfrm>
            <a:off x="5013475" y="2565792"/>
            <a:ext cx="3423600" cy="6291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2600"/>
              <a:buNone/>
            </a:pPr>
            <a:r>
              <a:rPr lang="en">
                <a:latin typeface="Montserrat Light"/>
                <a:ea typeface="Montserrat Light"/>
                <a:cs typeface="Montserrat Light"/>
                <a:sym typeface="Montserrat Light"/>
              </a:rPr>
              <a:t>EVALUACIÓN</a:t>
            </a:r>
            <a:endParaRPr>
              <a:latin typeface="Montserrat Light"/>
              <a:ea typeface="Montserrat Light"/>
              <a:cs typeface="Montserrat Light"/>
              <a:sym typeface="Montserrat Light"/>
            </a:endParaRPr>
          </a:p>
        </p:txBody>
      </p:sp>
      <p:sp>
        <p:nvSpPr>
          <p:cNvPr id="425" name="Google Shape;425;p54"/>
          <p:cNvSpPr txBox="1"/>
          <p:nvPr>
            <p:ph idx="2" type="title"/>
          </p:nvPr>
        </p:nvSpPr>
        <p:spPr>
          <a:xfrm>
            <a:off x="5379775" y="1501275"/>
            <a:ext cx="3057300" cy="13824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7000"/>
              <a:buNone/>
            </a:pPr>
            <a:r>
              <a:rPr lang="en"/>
              <a:t>04</a:t>
            </a:r>
            <a:endParaRPr/>
          </a:p>
        </p:txBody>
      </p:sp>
      <p:sp>
        <p:nvSpPr>
          <p:cNvPr id="426" name="Google Shape;426;p54"/>
          <p:cNvSpPr txBox="1"/>
          <p:nvPr>
            <p:ph idx="1" type="subTitle"/>
          </p:nvPr>
        </p:nvSpPr>
        <p:spPr>
          <a:xfrm>
            <a:off x="5190175" y="3062708"/>
            <a:ext cx="3246900" cy="4044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700"/>
              <a:buNone/>
            </a:pPr>
            <a:r>
              <a:rPr lang="en" sz="1000">
                <a:latin typeface="Roboto Mono"/>
                <a:ea typeface="Roboto Mono"/>
                <a:cs typeface="Roboto Mono"/>
                <a:sym typeface="Roboto Mono"/>
              </a:rPr>
              <a:t>Cross validation en series de tiempo</a:t>
            </a:r>
            <a:endParaRPr sz="1000">
              <a:latin typeface="Roboto Mono"/>
              <a:ea typeface="Roboto Mono"/>
              <a:cs typeface="Roboto Mono"/>
              <a:sym typeface="Roboto Mono"/>
            </a:endParaRPr>
          </a:p>
        </p:txBody>
      </p:sp>
      <p:sp>
        <p:nvSpPr>
          <p:cNvPr id="427" name="Google Shape;427;p54"/>
          <p:cNvSpPr/>
          <p:nvPr/>
        </p:nvSpPr>
        <p:spPr>
          <a:xfrm>
            <a:off x="0" y="0"/>
            <a:ext cx="4572000" cy="5143500"/>
          </a:xfrm>
          <a:prstGeom prst="frame">
            <a:avLst>
              <a:gd fmla="val 3424" name="adj1"/>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p55"/>
          <p:cNvSpPr txBox="1"/>
          <p:nvPr>
            <p:ph type="title"/>
          </p:nvPr>
        </p:nvSpPr>
        <p:spPr>
          <a:xfrm>
            <a:off x="413825" y="311200"/>
            <a:ext cx="5768100" cy="528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300"/>
              <a:buNone/>
            </a:pPr>
            <a:r>
              <a:rPr lang="en">
                <a:solidFill>
                  <a:srgbClr val="CEA6FF"/>
                </a:solidFill>
              </a:rPr>
              <a:t>CROSS VALIDATION EN SERIES DE TIEMPO</a:t>
            </a:r>
            <a:endParaRPr>
              <a:solidFill>
                <a:srgbClr val="CEA6FF"/>
              </a:solidFill>
            </a:endParaRPr>
          </a:p>
        </p:txBody>
      </p:sp>
      <p:pic>
        <p:nvPicPr>
          <p:cNvPr id="433" name="Google Shape;433;p55"/>
          <p:cNvPicPr preferRelativeResize="0"/>
          <p:nvPr/>
        </p:nvPicPr>
        <p:blipFill rotWithShape="1">
          <a:blip r:embed="rId3">
            <a:alphaModFix/>
          </a:blip>
          <a:srcRect b="0" l="0" r="0" t="0"/>
          <a:stretch/>
        </p:blipFill>
        <p:spPr>
          <a:xfrm>
            <a:off x="205975" y="1411850"/>
            <a:ext cx="5384825" cy="2526000"/>
          </a:xfrm>
          <a:prstGeom prst="rect">
            <a:avLst/>
          </a:prstGeom>
          <a:noFill/>
          <a:ln>
            <a:noFill/>
          </a:ln>
        </p:spPr>
      </p:pic>
      <p:sp>
        <p:nvSpPr>
          <p:cNvPr id="434" name="Google Shape;434;p55"/>
          <p:cNvSpPr txBox="1"/>
          <p:nvPr/>
        </p:nvSpPr>
        <p:spPr>
          <a:xfrm>
            <a:off x="268875" y="945425"/>
            <a:ext cx="5082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Abel"/>
                <a:ea typeface="Abel"/>
                <a:cs typeface="Abel"/>
                <a:sym typeface="Abel"/>
              </a:rPr>
              <a:t>Cross validation en series de tiempo</a:t>
            </a:r>
            <a:endParaRPr b="1">
              <a:latin typeface="Abel"/>
              <a:ea typeface="Abel"/>
              <a:cs typeface="Abel"/>
              <a:sym typeface="Abel"/>
            </a:endParaRPr>
          </a:p>
        </p:txBody>
      </p:sp>
      <p:sp>
        <p:nvSpPr>
          <p:cNvPr id="435" name="Google Shape;435;p55"/>
          <p:cNvSpPr txBox="1"/>
          <p:nvPr/>
        </p:nvSpPr>
        <p:spPr>
          <a:xfrm>
            <a:off x="5516475" y="980125"/>
            <a:ext cx="3391200" cy="2447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Abel"/>
                <a:ea typeface="Abel"/>
                <a:cs typeface="Abel"/>
                <a:sym typeface="Abel"/>
              </a:rPr>
              <a:t>Módulo diagnosis en Prophet</a:t>
            </a:r>
            <a:endParaRPr>
              <a:latin typeface="Abel"/>
              <a:ea typeface="Abel"/>
              <a:cs typeface="Abel"/>
              <a:sym typeface="Abel"/>
            </a:endParaRPr>
          </a:p>
          <a:p>
            <a:pPr indent="0" lvl="0" marL="0" rtl="0" algn="l">
              <a:spcBef>
                <a:spcPts val="0"/>
              </a:spcBef>
              <a:spcAft>
                <a:spcPts val="0"/>
              </a:spcAft>
              <a:buNone/>
            </a:pPr>
            <a:r>
              <a:t/>
            </a:r>
            <a:endParaRPr>
              <a:latin typeface="Abel"/>
              <a:ea typeface="Abel"/>
              <a:cs typeface="Abel"/>
              <a:sym typeface="Abel"/>
            </a:endParaRPr>
          </a:p>
          <a:p>
            <a:pPr indent="0" lvl="0" marL="0" rtl="0" algn="l">
              <a:lnSpc>
                <a:spcPct val="166666"/>
              </a:lnSpc>
              <a:spcBef>
                <a:spcPts val="0"/>
              </a:spcBef>
              <a:spcAft>
                <a:spcPts val="0"/>
              </a:spcAft>
              <a:buNone/>
            </a:pPr>
            <a:r>
              <a:rPr lang="en" sz="900">
                <a:solidFill>
                  <a:srgbClr val="333333"/>
                </a:solidFill>
                <a:latin typeface="Consolas"/>
                <a:ea typeface="Consolas"/>
                <a:cs typeface="Consolas"/>
                <a:sym typeface="Consolas"/>
              </a:rPr>
              <a:t># Diagnostics 0</a:t>
            </a:r>
            <a:endParaRPr sz="900">
              <a:solidFill>
                <a:srgbClr val="333333"/>
              </a:solidFill>
              <a:latin typeface="Consolas"/>
              <a:ea typeface="Consolas"/>
              <a:cs typeface="Consolas"/>
              <a:sym typeface="Consolas"/>
            </a:endParaRPr>
          </a:p>
          <a:p>
            <a:pPr indent="0" lvl="0" marL="0" rtl="0" algn="l">
              <a:lnSpc>
                <a:spcPct val="166666"/>
              </a:lnSpc>
              <a:spcBef>
                <a:spcPts val="0"/>
              </a:spcBef>
              <a:spcAft>
                <a:spcPts val="0"/>
              </a:spcAft>
              <a:buNone/>
            </a:pPr>
            <a:r>
              <a:rPr lang="en" sz="900">
                <a:solidFill>
                  <a:srgbClr val="333333"/>
                </a:solidFill>
                <a:latin typeface="Consolas"/>
                <a:ea typeface="Consolas"/>
                <a:cs typeface="Consolas"/>
                <a:sym typeface="Consolas"/>
              </a:rPr>
              <a:t>from fbprophet.diagnostics import cross_validation</a:t>
            </a:r>
            <a:endParaRPr sz="900">
              <a:solidFill>
                <a:srgbClr val="333333"/>
              </a:solidFill>
              <a:latin typeface="Consolas"/>
              <a:ea typeface="Consolas"/>
              <a:cs typeface="Consolas"/>
              <a:sym typeface="Consolas"/>
            </a:endParaRPr>
          </a:p>
          <a:p>
            <a:pPr indent="0" lvl="0" marL="0" rtl="0" algn="l">
              <a:lnSpc>
                <a:spcPct val="166666"/>
              </a:lnSpc>
              <a:spcBef>
                <a:spcPts val="0"/>
              </a:spcBef>
              <a:spcAft>
                <a:spcPts val="0"/>
              </a:spcAft>
              <a:buNone/>
            </a:pPr>
            <a:r>
              <a:rPr lang="en" sz="900">
                <a:solidFill>
                  <a:srgbClr val="333333"/>
                </a:solidFill>
                <a:latin typeface="Consolas"/>
                <a:ea typeface="Consolas"/>
                <a:cs typeface="Consolas"/>
                <a:sym typeface="Consolas"/>
              </a:rPr>
              <a:t>bike_0_cv = cross_validation(bike_model_0,</a:t>
            </a:r>
            <a:endParaRPr sz="900">
              <a:solidFill>
                <a:srgbClr val="333333"/>
              </a:solidFill>
              <a:latin typeface="Consolas"/>
              <a:ea typeface="Consolas"/>
              <a:cs typeface="Consolas"/>
              <a:sym typeface="Consolas"/>
            </a:endParaRPr>
          </a:p>
          <a:p>
            <a:pPr indent="0" lvl="0" marL="0" rtl="0" algn="l">
              <a:lnSpc>
                <a:spcPct val="166666"/>
              </a:lnSpc>
              <a:spcBef>
                <a:spcPts val="0"/>
              </a:spcBef>
              <a:spcAft>
                <a:spcPts val="0"/>
              </a:spcAft>
              <a:buNone/>
            </a:pPr>
            <a:r>
              <a:rPr lang="en" sz="900">
                <a:solidFill>
                  <a:srgbClr val="333333"/>
                </a:solidFill>
                <a:latin typeface="Consolas"/>
                <a:ea typeface="Consolas"/>
                <a:cs typeface="Consolas"/>
                <a:sym typeface="Consolas"/>
              </a:rPr>
              <a:t>                        initial='100 days',</a:t>
            </a:r>
            <a:endParaRPr sz="900">
              <a:solidFill>
                <a:srgbClr val="333333"/>
              </a:solidFill>
              <a:latin typeface="Consolas"/>
              <a:ea typeface="Consolas"/>
              <a:cs typeface="Consolas"/>
              <a:sym typeface="Consolas"/>
            </a:endParaRPr>
          </a:p>
          <a:p>
            <a:pPr indent="0" lvl="0" marL="0" rtl="0" algn="l">
              <a:lnSpc>
                <a:spcPct val="166666"/>
              </a:lnSpc>
              <a:spcBef>
                <a:spcPts val="0"/>
              </a:spcBef>
              <a:spcAft>
                <a:spcPts val="0"/>
              </a:spcAft>
              <a:buNone/>
            </a:pPr>
            <a:r>
              <a:rPr lang="en" sz="900">
                <a:solidFill>
                  <a:srgbClr val="333333"/>
                </a:solidFill>
                <a:latin typeface="Consolas"/>
                <a:ea typeface="Consolas"/>
                <a:cs typeface="Consolas"/>
                <a:sym typeface="Consolas"/>
              </a:rPr>
              <a:t>                        period='30 days',</a:t>
            </a:r>
            <a:endParaRPr sz="900">
              <a:solidFill>
                <a:srgbClr val="333333"/>
              </a:solidFill>
              <a:latin typeface="Consolas"/>
              <a:ea typeface="Consolas"/>
              <a:cs typeface="Consolas"/>
              <a:sym typeface="Consolas"/>
            </a:endParaRPr>
          </a:p>
          <a:p>
            <a:pPr indent="0" lvl="0" marL="0" rtl="0" algn="l">
              <a:lnSpc>
                <a:spcPct val="166666"/>
              </a:lnSpc>
              <a:spcBef>
                <a:spcPts val="0"/>
              </a:spcBef>
              <a:spcAft>
                <a:spcPts val="0"/>
              </a:spcAft>
              <a:buNone/>
            </a:pPr>
            <a:r>
              <a:rPr lang="en" sz="900">
                <a:solidFill>
                  <a:srgbClr val="333333"/>
                </a:solidFill>
                <a:latin typeface="Consolas"/>
                <a:ea typeface="Consolas"/>
                <a:cs typeface="Consolas"/>
                <a:sym typeface="Consolas"/>
              </a:rPr>
              <a:t>                        horizon = '30 days')</a:t>
            </a:r>
            <a:endParaRPr sz="900">
              <a:solidFill>
                <a:srgbClr val="333333"/>
              </a:solidFill>
              <a:latin typeface="Consolas"/>
              <a:ea typeface="Consolas"/>
              <a:cs typeface="Consolas"/>
              <a:sym typeface="Consolas"/>
            </a:endParaRPr>
          </a:p>
          <a:p>
            <a:pPr indent="0" lvl="0" marL="0" rtl="0" algn="l">
              <a:lnSpc>
                <a:spcPct val="166666"/>
              </a:lnSpc>
              <a:spcBef>
                <a:spcPts val="0"/>
              </a:spcBef>
              <a:spcAft>
                <a:spcPts val="0"/>
              </a:spcAft>
              <a:buNone/>
            </a:pPr>
            <a:r>
              <a:rPr lang="en" sz="900">
                <a:solidFill>
                  <a:srgbClr val="333333"/>
                </a:solidFill>
                <a:latin typeface="Consolas"/>
                <a:ea typeface="Consolas"/>
                <a:cs typeface="Consolas"/>
                <a:sym typeface="Consolas"/>
              </a:rPr>
              <a:t>bike_0_cv.head()</a:t>
            </a:r>
            <a:endParaRPr sz="900">
              <a:solidFill>
                <a:srgbClr val="333333"/>
              </a:solidFill>
              <a:latin typeface="Consolas"/>
              <a:ea typeface="Consolas"/>
              <a:cs typeface="Consolas"/>
              <a:sym typeface="Consolas"/>
            </a:endParaRPr>
          </a:p>
          <a:p>
            <a:pPr indent="0" lvl="0" marL="0" rtl="0" algn="l">
              <a:spcBef>
                <a:spcPts val="0"/>
              </a:spcBef>
              <a:spcAft>
                <a:spcPts val="0"/>
              </a:spcAft>
              <a:buNone/>
            </a:pPr>
            <a:r>
              <a:t/>
            </a:r>
            <a:endParaRPr>
              <a:latin typeface="Abel"/>
              <a:ea typeface="Abel"/>
              <a:cs typeface="Abel"/>
              <a:sym typeface="Abe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pic>
        <p:nvPicPr>
          <p:cNvPr id="440" name="Google Shape;440;p56"/>
          <p:cNvPicPr preferRelativeResize="0"/>
          <p:nvPr/>
        </p:nvPicPr>
        <p:blipFill>
          <a:blip r:embed="rId3">
            <a:alphaModFix/>
          </a:blip>
          <a:stretch>
            <a:fillRect/>
          </a:stretch>
        </p:blipFill>
        <p:spPr>
          <a:xfrm>
            <a:off x="1159751" y="720049"/>
            <a:ext cx="2709575" cy="1219478"/>
          </a:xfrm>
          <a:prstGeom prst="rect">
            <a:avLst/>
          </a:prstGeom>
          <a:noFill/>
          <a:ln>
            <a:noFill/>
          </a:ln>
        </p:spPr>
      </p:pic>
      <p:pic>
        <p:nvPicPr>
          <p:cNvPr id="441" name="Google Shape;441;p56"/>
          <p:cNvPicPr preferRelativeResize="0"/>
          <p:nvPr/>
        </p:nvPicPr>
        <p:blipFill>
          <a:blip r:embed="rId4">
            <a:alphaModFix/>
          </a:blip>
          <a:stretch>
            <a:fillRect/>
          </a:stretch>
        </p:blipFill>
        <p:spPr>
          <a:xfrm>
            <a:off x="1159750" y="1939517"/>
            <a:ext cx="2857200" cy="1404808"/>
          </a:xfrm>
          <a:prstGeom prst="rect">
            <a:avLst/>
          </a:prstGeom>
          <a:noFill/>
          <a:ln>
            <a:noFill/>
          </a:ln>
        </p:spPr>
      </p:pic>
      <p:pic>
        <p:nvPicPr>
          <p:cNvPr id="442" name="Google Shape;442;p56"/>
          <p:cNvPicPr preferRelativeResize="0"/>
          <p:nvPr/>
        </p:nvPicPr>
        <p:blipFill>
          <a:blip r:embed="rId5">
            <a:alphaModFix/>
          </a:blip>
          <a:stretch>
            <a:fillRect/>
          </a:stretch>
        </p:blipFill>
        <p:spPr>
          <a:xfrm>
            <a:off x="1159750" y="3368075"/>
            <a:ext cx="2709576" cy="782775"/>
          </a:xfrm>
          <a:prstGeom prst="rect">
            <a:avLst/>
          </a:prstGeom>
          <a:noFill/>
          <a:ln>
            <a:noFill/>
          </a:ln>
        </p:spPr>
      </p:pic>
      <p:sp>
        <p:nvSpPr>
          <p:cNvPr id="443" name="Google Shape;443;p56"/>
          <p:cNvSpPr txBox="1"/>
          <p:nvPr/>
        </p:nvSpPr>
        <p:spPr>
          <a:xfrm>
            <a:off x="664650" y="3559350"/>
            <a:ext cx="1267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Times New Roman"/>
                <a:ea typeface="Times New Roman"/>
                <a:cs typeface="Times New Roman"/>
                <a:sym typeface="Times New Roman"/>
              </a:rPr>
              <a:t>SAPE</a:t>
            </a:r>
            <a:endParaRPr>
              <a:latin typeface="Times New Roman"/>
              <a:ea typeface="Times New Roman"/>
              <a:cs typeface="Times New Roman"/>
              <a:sym typeface="Times New Roman"/>
            </a:endParaRPr>
          </a:p>
        </p:txBody>
      </p:sp>
      <p:sp>
        <p:nvSpPr>
          <p:cNvPr id="444" name="Google Shape;444;p56"/>
          <p:cNvSpPr txBox="1"/>
          <p:nvPr>
            <p:ph type="title"/>
          </p:nvPr>
        </p:nvSpPr>
        <p:spPr>
          <a:xfrm>
            <a:off x="413825" y="311200"/>
            <a:ext cx="5768100" cy="528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300"/>
              <a:buNone/>
            </a:pPr>
            <a:r>
              <a:rPr lang="en">
                <a:solidFill>
                  <a:srgbClr val="CEA6FF"/>
                </a:solidFill>
              </a:rPr>
              <a:t>CROSS VALIDATION EN SERIES DE TIEMPO</a:t>
            </a:r>
            <a:endParaRPr>
              <a:solidFill>
                <a:srgbClr val="CEA6FF"/>
              </a:solidFill>
            </a:endParaRPr>
          </a:p>
        </p:txBody>
      </p:sp>
      <p:sp>
        <p:nvSpPr>
          <p:cNvPr id="445" name="Google Shape;445;p56"/>
          <p:cNvSpPr txBox="1"/>
          <p:nvPr/>
        </p:nvSpPr>
        <p:spPr>
          <a:xfrm>
            <a:off x="4770525" y="1040850"/>
            <a:ext cx="4128600" cy="212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Abel"/>
                <a:ea typeface="Abel"/>
                <a:cs typeface="Abel"/>
                <a:sym typeface="Abel"/>
              </a:rPr>
              <a:t>RMSE</a:t>
            </a:r>
            <a:r>
              <a:rPr lang="en">
                <a:latin typeface="Abel"/>
                <a:ea typeface="Abel"/>
                <a:cs typeface="Abel"/>
                <a:sym typeface="Abel"/>
              </a:rPr>
              <a:t>: Root Mean Squared Error.</a:t>
            </a:r>
            <a:endParaRPr>
              <a:latin typeface="Abel"/>
              <a:ea typeface="Abel"/>
              <a:cs typeface="Abel"/>
              <a:sym typeface="Abel"/>
            </a:endParaRPr>
          </a:p>
          <a:p>
            <a:pPr indent="0" lvl="0" marL="0" rtl="0" algn="l">
              <a:spcBef>
                <a:spcPts val="0"/>
              </a:spcBef>
              <a:spcAft>
                <a:spcPts val="0"/>
              </a:spcAft>
              <a:buNone/>
            </a:pPr>
            <a:r>
              <a:rPr b="1" lang="en">
                <a:latin typeface="Abel"/>
                <a:ea typeface="Abel"/>
                <a:cs typeface="Abel"/>
                <a:sym typeface="Abel"/>
              </a:rPr>
              <a:t>MAE</a:t>
            </a:r>
            <a:r>
              <a:rPr lang="en">
                <a:latin typeface="Abel"/>
                <a:ea typeface="Abel"/>
                <a:cs typeface="Abel"/>
                <a:sym typeface="Abel"/>
              </a:rPr>
              <a:t>: Mean Absolute Error</a:t>
            </a:r>
            <a:br>
              <a:rPr lang="en">
                <a:latin typeface="Abel"/>
                <a:ea typeface="Abel"/>
                <a:cs typeface="Abel"/>
                <a:sym typeface="Abel"/>
              </a:rPr>
            </a:br>
            <a:r>
              <a:rPr b="1" lang="en">
                <a:latin typeface="Abel"/>
                <a:ea typeface="Abel"/>
                <a:cs typeface="Abel"/>
                <a:sym typeface="Abel"/>
              </a:rPr>
              <a:t>MAPE</a:t>
            </a:r>
            <a:r>
              <a:rPr lang="en">
                <a:latin typeface="Abel"/>
                <a:ea typeface="Abel"/>
                <a:cs typeface="Abel"/>
                <a:sym typeface="Abel"/>
              </a:rPr>
              <a:t>: Mean </a:t>
            </a:r>
            <a:r>
              <a:rPr lang="en">
                <a:latin typeface="Abel"/>
                <a:ea typeface="Abel"/>
                <a:cs typeface="Abel"/>
                <a:sym typeface="Abel"/>
              </a:rPr>
              <a:t>Absolute</a:t>
            </a:r>
            <a:r>
              <a:rPr lang="en">
                <a:latin typeface="Abel"/>
                <a:ea typeface="Abel"/>
                <a:cs typeface="Abel"/>
                <a:sym typeface="Abel"/>
              </a:rPr>
              <a:t> Percentage Error</a:t>
            </a:r>
            <a:endParaRPr>
              <a:latin typeface="Abel"/>
              <a:ea typeface="Abel"/>
              <a:cs typeface="Abel"/>
              <a:sym typeface="Abel"/>
            </a:endParaRPr>
          </a:p>
          <a:p>
            <a:pPr indent="0" lvl="0" marL="0" rtl="0" algn="l">
              <a:spcBef>
                <a:spcPts val="0"/>
              </a:spcBef>
              <a:spcAft>
                <a:spcPts val="0"/>
              </a:spcAft>
              <a:buNone/>
            </a:pPr>
            <a:r>
              <a:rPr b="1" lang="en">
                <a:latin typeface="Abel"/>
                <a:ea typeface="Abel"/>
                <a:cs typeface="Abel"/>
                <a:sym typeface="Abel"/>
              </a:rPr>
              <a:t>SMAPE</a:t>
            </a:r>
            <a:r>
              <a:rPr lang="en">
                <a:latin typeface="Abel"/>
                <a:ea typeface="Abel"/>
                <a:cs typeface="Abel"/>
                <a:sym typeface="Abel"/>
              </a:rPr>
              <a:t>: Symmetric Absolute Percentage Error</a:t>
            </a:r>
            <a:endParaRPr>
              <a:latin typeface="Abel"/>
              <a:ea typeface="Abel"/>
              <a:cs typeface="Abel"/>
              <a:sym typeface="Abel"/>
            </a:endParaRPr>
          </a:p>
          <a:p>
            <a:pPr indent="0" lvl="0" marL="0" rtl="0" algn="l">
              <a:spcBef>
                <a:spcPts val="0"/>
              </a:spcBef>
              <a:spcAft>
                <a:spcPts val="0"/>
              </a:spcAft>
              <a:buNone/>
            </a:pPr>
            <a:r>
              <a:rPr b="1" lang="en">
                <a:latin typeface="Abel"/>
                <a:ea typeface="Abel"/>
                <a:cs typeface="Abel"/>
                <a:sym typeface="Abel"/>
              </a:rPr>
              <a:t>MDAPE</a:t>
            </a:r>
            <a:r>
              <a:rPr lang="en">
                <a:latin typeface="Abel"/>
                <a:ea typeface="Abel"/>
                <a:cs typeface="Abel"/>
                <a:sym typeface="Abel"/>
              </a:rPr>
              <a:t>: Median Absolute Percentage Error</a:t>
            </a:r>
            <a:endParaRPr>
              <a:latin typeface="Abel"/>
              <a:ea typeface="Abel"/>
              <a:cs typeface="Abel"/>
              <a:sym typeface="Abel"/>
            </a:endParaRPr>
          </a:p>
          <a:p>
            <a:pPr indent="0" lvl="0" marL="0" rtl="0" algn="l">
              <a:spcBef>
                <a:spcPts val="0"/>
              </a:spcBef>
              <a:spcAft>
                <a:spcPts val="0"/>
              </a:spcAft>
              <a:buNone/>
            </a:pPr>
            <a:r>
              <a:rPr b="1" lang="en">
                <a:latin typeface="Abel"/>
                <a:ea typeface="Abel"/>
                <a:cs typeface="Abel"/>
                <a:sym typeface="Abel"/>
              </a:rPr>
              <a:t>SMDAPE</a:t>
            </a:r>
            <a:r>
              <a:rPr lang="en">
                <a:latin typeface="Abel"/>
                <a:ea typeface="Abel"/>
                <a:cs typeface="Abel"/>
                <a:sym typeface="Abel"/>
              </a:rPr>
              <a:t>: </a:t>
            </a:r>
            <a:r>
              <a:rPr lang="en">
                <a:latin typeface="Abel"/>
                <a:ea typeface="Abel"/>
                <a:cs typeface="Abel"/>
                <a:sym typeface="Abel"/>
              </a:rPr>
              <a:t>Symmetric Median Absolute Percentage Error</a:t>
            </a:r>
            <a:endParaRPr>
              <a:latin typeface="Abel"/>
              <a:ea typeface="Abel"/>
              <a:cs typeface="Abel"/>
              <a:sym typeface="Abel"/>
            </a:endParaRPr>
          </a:p>
          <a:p>
            <a:pPr indent="0" lvl="0" marL="0" rtl="0" algn="l">
              <a:spcBef>
                <a:spcPts val="0"/>
              </a:spcBef>
              <a:spcAft>
                <a:spcPts val="0"/>
              </a:spcAft>
              <a:buNone/>
            </a:pPr>
            <a:r>
              <a:rPr b="1" lang="en">
                <a:latin typeface="Abel"/>
                <a:ea typeface="Abel"/>
                <a:cs typeface="Abel"/>
                <a:sym typeface="Abel"/>
              </a:rPr>
              <a:t>wMAPE</a:t>
            </a:r>
            <a:r>
              <a:rPr lang="en">
                <a:latin typeface="Abel"/>
                <a:ea typeface="Abel"/>
                <a:cs typeface="Abel"/>
                <a:sym typeface="Abel"/>
              </a:rPr>
              <a:t>: Weighted Mean Absolute Percentage Error</a:t>
            </a:r>
            <a:endParaRPr>
              <a:latin typeface="Abel"/>
              <a:ea typeface="Abel"/>
              <a:cs typeface="Abel"/>
              <a:sym typeface="Abel"/>
            </a:endParaRPr>
          </a:p>
          <a:p>
            <a:pPr indent="0" lvl="0" marL="0" rtl="0" algn="l">
              <a:spcBef>
                <a:spcPts val="0"/>
              </a:spcBef>
              <a:spcAft>
                <a:spcPts val="0"/>
              </a:spcAft>
              <a:buNone/>
            </a:pPr>
            <a:r>
              <a:t/>
            </a:r>
            <a:endParaRPr>
              <a:latin typeface="Abel"/>
              <a:ea typeface="Abel"/>
              <a:cs typeface="Abel"/>
              <a:sym typeface="Abel"/>
            </a:endParaRPr>
          </a:p>
          <a:p>
            <a:pPr indent="0" lvl="0" marL="0" rtl="0" algn="l">
              <a:spcBef>
                <a:spcPts val="0"/>
              </a:spcBef>
              <a:spcAft>
                <a:spcPts val="0"/>
              </a:spcAft>
              <a:buNone/>
            </a:pPr>
            <a:r>
              <a:t/>
            </a:r>
            <a:endParaRPr>
              <a:latin typeface="Abel"/>
              <a:ea typeface="Abel"/>
              <a:cs typeface="Abel"/>
              <a:sym typeface="Abe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sp>
        <p:nvSpPr>
          <p:cNvPr id="450" name="Google Shape;450;p57"/>
          <p:cNvSpPr txBox="1"/>
          <p:nvPr>
            <p:ph type="title"/>
          </p:nvPr>
        </p:nvSpPr>
        <p:spPr>
          <a:xfrm>
            <a:off x="1146950" y="1789738"/>
            <a:ext cx="7717500" cy="1296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5500"/>
              <a:buNone/>
            </a:pPr>
            <a:r>
              <a:rPr lang="en">
                <a:solidFill>
                  <a:srgbClr val="CEA6FF"/>
                </a:solidFill>
              </a:rPr>
              <a:t>GRACIAS</a:t>
            </a:r>
            <a:endParaRPr>
              <a:solidFill>
                <a:srgbClr val="CEA6FF"/>
              </a:solidFill>
            </a:endParaRPr>
          </a:p>
        </p:txBody>
      </p:sp>
      <p:pic>
        <p:nvPicPr>
          <p:cNvPr id="451" name="Google Shape;451;p57"/>
          <p:cNvPicPr preferRelativeResize="0"/>
          <p:nvPr/>
        </p:nvPicPr>
        <p:blipFill>
          <a:blip r:embed="rId3">
            <a:alphaModFix/>
          </a:blip>
          <a:stretch>
            <a:fillRect/>
          </a:stretch>
        </p:blipFill>
        <p:spPr>
          <a:xfrm>
            <a:off x="707525" y="2878163"/>
            <a:ext cx="4457888" cy="1960537"/>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pic>
        <p:nvPicPr>
          <p:cNvPr id="210" name="Google Shape;210;p33"/>
          <p:cNvPicPr preferRelativeResize="0"/>
          <p:nvPr/>
        </p:nvPicPr>
        <p:blipFill rotWithShape="1">
          <a:blip r:embed="rId3">
            <a:alphaModFix/>
          </a:blip>
          <a:srcRect b="1935" l="10868" r="6040" t="4096"/>
          <a:stretch/>
        </p:blipFill>
        <p:spPr>
          <a:xfrm>
            <a:off x="161500" y="149075"/>
            <a:ext cx="4273825" cy="4832925"/>
          </a:xfrm>
          <a:prstGeom prst="rect">
            <a:avLst/>
          </a:prstGeom>
          <a:noFill/>
          <a:ln>
            <a:noFill/>
          </a:ln>
        </p:spPr>
      </p:pic>
      <p:sp>
        <p:nvSpPr>
          <p:cNvPr id="211" name="Google Shape;211;p33"/>
          <p:cNvSpPr txBox="1"/>
          <p:nvPr>
            <p:ph type="title"/>
          </p:nvPr>
        </p:nvSpPr>
        <p:spPr>
          <a:xfrm>
            <a:off x="5013475" y="2565792"/>
            <a:ext cx="3423600" cy="6291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2600"/>
              <a:buNone/>
            </a:pPr>
            <a:r>
              <a:rPr lang="en">
                <a:latin typeface="Montserrat Light"/>
                <a:ea typeface="Montserrat Light"/>
                <a:cs typeface="Montserrat Light"/>
                <a:sym typeface="Montserrat Light"/>
              </a:rPr>
              <a:t>INTRODUCCIÓN</a:t>
            </a:r>
            <a:endParaRPr>
              <a:latin typeface="Montserrat Light"/>
              <a:ea typeface="Montserrat Light"/>
              <a:cs typeface="Montserrat Light"/>
              <a:sym typeface="Montserrat Light"/>
            </a:endParaRPr>
          </a:p>
        </p:txBody>
      </p:sp>
      <p:sp>
        <p:nvSpPr>
          <p:cNvPr id="212" name="Google Shape;212;p33"/>
          <p:cNvSpPr txBox="1"/>
          <p:nvPr>
            <p:ph idx="2" type="title"/>
          </p:nvPr>
        </p:nvSpPr>
        <p:spPr>
          <a:xfrm>
            <a:off x="5379775" y="1501275"/>
            <a:ext cx="3057300" cy="13824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7000"/>
              <a:buNone/>
            </a:pPr>
            <a:r>
              <a:rPr lang="en"/>
              <a:t>01</a:t>
            </a:r>
            <a:endParaRPr/>
          </a:p>
        </p:txBody>
      </p:sp>
      <p:sp>
        <p:nvSpPr>
          <p:cNvPr id="213" name="Google Shape;213;p33"/>
          <p:cNvSpPr txBox="1"/>
          <p:nvPr>
            <p:ph idx="1" type="subTitle"/>
          </p:nvPr>
        </p:nvSpPr>
        <p:spPr>
          <a:xfrm>
            <a:off x="5190175" y="3062708"/>
            <a:ext cx="3246900" cy="4044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700"/>
              <a:buNone/>
            </a:pPr>
            <a:r>
              <a:rPr lang="en" sz="1000">
                <a:latin typeface="Roboto Mono"/>
                <a:ea typeface="Roboto Mono"/>
                <a:cs typeface="Roboto Mono"/>
                <a:sym typeface="Roboto Mono"/>
              </a:rPr>
              <a:t>¿Cómo trabajar con series de tiempo? </a:t>
            </a:r>
            <a:endParaRPr sz="1000">
              <a:latin typeface="Roboto Mono"/>
              <a:ea typeface="Roboto Mono"/>
              <a:cs typeface="Roboto Mono"/>
              <a:sym typeface="Roboto Mono"/>
            </a:endParaRPr>
          </a:p>
        </p:txBody>
      </p:sp>
      <p:sp>
        <p:nvSpPr>
          <p:cNvPr id="214" name="Google Shape;214;p33"/>
          <p:cNvSpPr/>
          <p:nvPr/>
        </p:nvSpPr>
        <p:spPr>
          <a:xfrm>
            <a:off x="0" y="0"/>
            <a:ext cx="4572000" cy="5143500"/>
          </a:xfrm>
          <a:prstGeom prst="frame">
            <a:avLst>
              <a:gd fmla="val 3424" name="adj1"/>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34"/>
          <p:cNvSpPr txBox="1"/>
          <p:nvPr>
            <p:ph type="title"/>
          </p:nvPr>
        </p:nvSpPr>
        <p:spPr>
          <a:xfrm>
            <a:off x="713225" y="530725"/>
            <a:ext cx="5768100" cy="528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300"/>
              <a:buNone/>
            </a:pPr>
            <a:r>
              <a:rPr lang="en">
                <a:solidFill>
                  <a:srgbClr val="CEA6FF"/>
                </a:solidFill>
              </a:rPr>
              <a:t>¿QUÉ ES UNA SERIE DE TIEMPO?</a:t>
            </a:r>
            <a:endParaRPr>
              <a:solidFill>
                <a:srgbClr val="CEA6FF"/>
              </a:solidFill>
            </a:endParaRPr>
          </a:p>
        </p:txBody>
      </p:sp>
      <p:sp>
        <p:nvSpPr>
          <p:cNvPr id="220" name="Google Shape;220;p34"/>
          <p:cNvSpPr/>
          <p:nvPr/>
        </p:nvSpPr>
        <p:spPr>
          <a:xfrm>
            <a:off x="8670800" y="0"/>
            <a:ext cx="508200" cy="5143500"/>
          </a:xfrm>
          <a:prstGeom prst="frame">
            <a:avLst>
              <a:gd fmla="val 6267" name="adj1"/>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 name="Google Shape;221;p34"/>
          <p:cNvSpPr/>
          <p:nvPr/>
        </p:nvSpPr>
        <p:spPr>
          <a:xfrm>
            <a:off x="8670800" y="11750"/>
            <a:ext cx="508200" cy="5143500"/>
          </a:xfrm>
          <a:prstGeom prst="rect">
            <a:avLst/>
          </a:prstGeom>
          <a:solidFill>
            <a:srgbClr val="F5941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22" name="Google Shape;222;p34"/>
          <p:cNvPicPr preferRelativeResize="0"/>
          <p:nvPr/>
        </p:nvPicPr>
        <p:blipFill rotWithShape="1">
          <a:blip r:embed="rId3">
            <a:alphaModFix/>
          </a:blip>
          <a:srcRect b="0" l="0" r="0" t="0"/>
          <a:stretch/>
        </p:blipFill>
        <p:spPr>
          <a:xfrm>
            <a:off x="664350" y="2153384"/>
            <a:ext cx="7300425" cy="2659841"/>
          </a:xfrm>
          <a:prstGeom prst="rect">
            <a:avLst/>
          </a:prstGeom>
          <a:noFill/>
          <a:ln>
            <a:noFill/>
          </a:ln>
        </p:spPr>
      </p:pic>
      <p:sp>
        <p:nvSpPr>
          <p:cNvPr id="223" name="Google Shape;223;p34"/>
          <p:cNvSpPr txBox="1"/>
          <p:nvPr/>
        </p:nvSpPr>
        <p:spPr>
          <a:xfrm>
            <a:off x="915714" y="1059325"/>
            <a:ext cx="6855900" cy="10191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480"/>
              </a:spcBef>
              <a:spcAft>
                <a:spcPts val="0"/>
              </a:spcAft>
              <a:buClr>
                <a:srgbClr val="000000"/>
              </a:buClr>
              <a:buSzPts val="1800"/>
              <a:buFont typeface="Arial"/>
              <a:buNone/>
            </a:pPr>
            <a:r>
              <a:rPr b="0" i="0" lang="en" sz="1600" u="none" cap="none" strike="noStrike">
                <a:solidFill>
                  <a:srgbClr val="000000"/>
                </a:solidFill>
                <a:latin typeface="Raleway"/>
                <a:ea typeface="Raleway"/>
                <a:cs typeface="Raleway"/>
                <a:sym typeface="Raleway"/>
              </a:rPr>
              <a:t>Podemos definir una serie de tiempo como un conjunto de observaciones tomadas en intervalos regulares que se encuentran ordenadas por el momento en que se produjeron.</a:t>
            </a:r>
            <a:endParaRPr b="0" i="0" sz="1600" u="none" cap="none" strike="noStrike">
              <a:solidFill>
                <a:srgbClr val="000000"/>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35"/>
          <p:cNvSpPr txBox="1"/>
          <p:nvPr>
            <p:ph type="title"/>
          </p:nvPr>
        </p:nvSpPr>
        <p:spPr>
          <a:xfrm>
            <a:off x="713225" y="530725"/>
            <a:ext cx="5768100" cy="528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300"/>
              <a:buNone/>
            </a:pPr>
            <a:r>
              <a:rPr lang="en">
                <a:solidFill>
                  <a:srgbClr val="CEA6FF"/>
                </a:solidFill>
              </a:rPr>
              <a:t>CASOS DE APLICACIÓN</a:t>
            </a:r>
            <a:endParaRPr>
              <a:solidFill>
                <a:srgbClr val="CEA6FF"/>
              </a:solidFill>
            </a:endParaRPr>
          </a:p>
        </p:txBody>
      </p:sp>
      <p:sp>
        <p:nvSpPr>
          <p:cNvPr id="229" name="Google Shape;229;p35"/>
          <p:cNvSpPr/>
          <p:nvPr/>
        </p:nvSpPr>
        <p:spPr>
          <a:xfrm>
            <a:off x="8670800" y="0"/>
            <a:ext cx="508200" cy="5143500"/>
          </a:xfrm>
          <a:prstGeom prst="frame">
            <a:avLst>
              <a:gd fmla="val 6267" name="adj1"/>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 name="Google Shape;230;p35"/>
          <p:cNvSpPr/>
          <p:nvPr/>
        </p:nvSpPr>
        <p:spPr>
          <a:xfrm>
            <a:off x="8670800" y="11750"/>
            <a:ext cx="508200" cy="5143500"/>
          </a:xfrm>
          <a:prstGeom prst="rect">
            <a:avLst/>
          </a:prstGeom>
          <a:solidFill>
            <a:srgbClr val="F5941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 name="Google Shape;231;p35"/>
          <p:cNvSpPr txBox="1"/>
          <p:nvPr/>
        </p:nvSpPr>
        <p:spPr>
          <a:xfrm>
            <a:off x="349650" y="1219950"/>
            <a:ext cx="8008500" cy="2277900"/>
          </a:xfrm>
          <a:prstGeom prst="rect">
            <a:avLst/>
          </a:prstGeom>
          <a:noFill/>
          <a:ln>
            <a:noFill/>
          </a:ln>
        </p:spPr>
        <p:txBody>
          <a:bodyPr anchorCtr="0" anchor="t" bIns="91425" lIns="91425" spcFirstLastPara="1" rIns="91425" wrap="square" tIns="91425">
            <a:spAutoFit/>
          </a:bodyPr>
          <a:lstStyle/>
          <a:p>
            <a:pPr indent="0" lvl="0" marL="0" rtl="0" algn="l">
              <a:spcBef>
                <a:spcPts val="480"/>
              </a:spcBef>
              <a:spcAft>
                <a:spcPts val="0"/>
              </a:spcAft>
              <a:buNone/>
            </a:pPr>
            <a:r>
              <a:rPr lang="en" sz="1600">
                <a:latin typeface="Roboto Mono"/>
                <a:ea typeface="Roboto Mono"/>
                <a:cs typeface="Roboto Mono"/>
                <a:sym typeface="Roboto Mono"/>
              </a:rPr>
              <a:t>Las series de tiempo están presentes en un gran  conjunto de problemas predictivos, entre éstos podemos mencionar:</a:t>
            </a:r>
            <a:endParaRPr sz="1600">
              <a:latin typeface="Roboto Mono"/>
              <a:ea typeface="Roboto Mono"/>
              <a:cs typeface="Roboto Mono"/>
              <a:sym typeface="Roboto Mono"/>
            </a:endParaRPr>
          </a:p>
          <a:p>
            <a:pPr indent="0" lvl="0" marL="0" rtl="0" algn="l">
              <a:spcBef>
                <a:spcPts val="480"/>
              </a:spcBef>
              <a:spcAft>
                <a:spcPts val="0"/>
              </a:spcAft>
              <a:buNone/>
            </a:pPr>
            <a:r>
              <a:t/>
            </a:r>
            <a:endParaRPr sz="1600">
              <a:latin typeface="Roboto Mono"/>
              <a:ea typeface="Roboto Mono"/>
              <a:cs typeface="Roboto Mono"/>
              <a:sym typeface="Roboto Mono"/>
            </a:endParaRPr>
          </a:p>
          <a:p>
            <a:pPr indent="-330200" lvl="0" marL="457200" rtl="0" algn="l">
              <a:spcBef>
                <a:spcPts val="480"/>
              </a:spcBef>
              <a:spcAft>
                <a:spcPts val="0"/>
              </a:spcAft>
              <a:buSzPts val="1600"/>
              <a:buFont typeface="Roboto Mono"/>
              <a:buChar char="●"/>
            </a:pPr>
            <a:r>
              <a:rPr lang="en" sz="1600">
                <a:latin typeface="Roboto Mono"/>
                <a:ea typeface="Roboto Mono"/>
                <a:cs typeface="Roboto Mono"/>
                <a:sym typeface="Roboto Mono"/>
              </a:rPr>
              <a:t>Precio de activos financieros</a:t>
            </a:r>
            <a:endParaRPr sz="1600">
              <a:latin typeface="Roboto Mono"/>
              <a:ea typeface="Roboto Mono"/>
              <a:cs typeface="Roboto Mono"/>
              <a:sym typeface="Roboto Mono"/>
            </a:endParaRPr>
          </a:p>
          <a:p>
            <a:pPr indent="-330200" lvl="0" marL="457200" rtl="0" algn="l">
              <a:spcBef>
                <a:spcPts val="0"/>
              </a:spcBef>
              <a:spcAft>
                <a:spcPts val="0"/>
              </a:spcAft>
              <a:buSzPts val="1600"/>
              <a:buFont typeface="Roboto Mono"/>
              <a:buChar char="●"/>
            </a:pPr>
            <a:r>
              <a:rPr lang="en" sz="1600">
                <a:latin typeface="Roboto Mono"/>
                <a:ea typeface="Roboto Mono"/>
                <a:cs typeface="Roboto Mono"/>
                <a:sym typeface="Roboto Mono"/>
              </a:rPr>
              <a:t>Variables macroeconómicas, como PBI, inflación, reservas, etc.</a:t>
            </a:r>
            <a:endParaRPr sz="1600">
              <a:latin typeface="Roboto Mono"/>
              <a:ea typeface="Roboto Mono"/>
              <a:cs typeface="Roboto Mono"/>
              <a:sym typeface="Roboto Mono"/>
            </a:endParaRPr>
          </a:p>
          <a:p>
            <a:pPr indent="-330200" lvl="0" marL="457200" rtl="0" algn="l">
              <a:spcBef>
                <a:spcPts val="0"/>
              </a:spcBef>
              <a:spcAft>
                <a:spcPts val="0"/>
              </a:spcAft>
              <a:buSzPts val="1600"/>
              <a:buFont typeface="Roboto Mono"/>
              <a:buChar char="●"/>
            </a:pPr>
            <a:r>
              <a:rPr lang="en" sz="1600">
                <a:latin typeface="Roboto Mono"/>
                <a:ea typeface="Roboto Mono"/>
                <a:cs typeface="Roboto Mono"/>
                <a:sym typeface="Roboto Mono"/>
              </a:rPr>
              <a:t>Ventas de comercios, como Wallmart, ver </a:t>
            </a:r>
            <a:r>
              <a:rPr lang="en" sz="1600" u="sng">
                <a:solidFill>
                  <a:srgbClr val="E53935"/>
                </a:solidFill>
                <a:latin typeface="Roboto Mono"/>
                <a:ea typeface="Roboto Mono"/>
                <a:cs typeface="Roboto Mono"/>
                <a:sym typeface="Roboto Mono"/>
                <a:hlinkClick r:id="rId3">
                  <a:extLst>
                    <a:ext uri="{A12FA001-AC4F-418D-AE19-62706E023703}">
                      <ahyp:hlinkClr val="tx"/>
                    </a:ext>
                  </a:extLst>
                </a:hlinkClick>
              </a:rPr>
              <a:t>aquí</a:t>
            </a:r>
            <a:endParaRPr sz="1600">
              <a:latin typeface="Roboto Mono"/>
              <a:ea typeface="Roboto Mono"/>
              <a:cs typeface="Roboto Mono"/>
              <a:sym typeface="Roboto Mono"/>
            </a:endParaRPr>
          </a:p>
          <a:p>
            <a:pPr indent="-330200" lvl="0" marL="457200" rtl="0" algn="l">
              <a:spcBef>
                <a:spcPts val="0"/>
              </a:spcBef>
              <a:spcAft>
                <a:spcPts val="0"/>
              </a:spcAft>
              <a:buSzPts val="1600"/>
              <a:buFont typeface="Roboto Mono"/>
              <a:buChar char="●"/>
            </a:pPr>
            <a:r>
              <a:rPr lang="en" sz="1600">
                <a:latin typeface="Roboto Mono"/>
                <a:ea typeface="Roboto Mono"/>
                <a:cs typeface="Roboto Mono"/>
                <a:sym typeface="Roboto Mono"/>
              </a:rPr>
              <a:t>Consumo energético</a:t>
            </a:r>
            <a:endParaRPr sz="1600">
              <a:latin typeface="Roboto Mono"/>
              <a:ea typeface="Roboto Mono"/>
              <a:cs typeface="Roboto Mono"/>
              <a:sym typeface="Roboto Mono"/>
            </a:endParaRPr>
          </a:p>
        </p:txBody>
      </p:sp>
      <p:sp>
        <p:nvSpPr>
          <p:cNvPr id="232" name="Google Shape;232;p35"/>
          <p:cNvSpPr txBox="1"/>
          <p:nvPr/>
        </p:nvSpPr>
        <p:spPr>
          <a:xfrm>
            <a:off x="1923400" y="3658475"/>
            <a:ext cx="5168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latin typeface="Abel"/>
                <a:ea typeface="Abel"/>
                <a:cs typeface="Abel"/>
                <a:sym typeface="Abel"/>
              </a:rPr>
              <a:t>* </a:t>
            </a:r>
            <a:r>
              <a:rPr b="1" lang="en" sz="1800">
                <a:latin typeface="Abel"/>
                <a:ea typeface="Abel"/>
                <a:cs typeface="Abel"/>
                <a:sym typeface="Abel"/>
              </a:rPr>
              <a:t>Es muy importante establecer expectativas realistas</a:t>
            </a:r>
            <a:endParaRPr b="1" sz="1800">
              <a:latin typeface="Abel"/>
              <a:ea typeface="Abel"/>
              <a:cs typeface="Abel"/>
              <a:sym typeface="Abel"/>
            </a:endParaRPr>
          </a:p>
        </p:txBody>
      </p:sp>
      <p:sp>
        <p:nvSpPr>
          <p:cNvPr id="233" name="Google Shape;233;p35"/>
          <p:cNvSpPr txBox="1"/>
          <p:nvPr/>
        </p:nvSpPr>
        <p:spPr>
          <a:xfrm>
            <a:off x="1923400" y="4242400"/>
            <a:ext cx="5168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latin typeface="Abel"/>
                <a:ea typeface="Abel"/>
                <a:cs typeface="Abel"/>
                <a:sym typeface="Abel"/>
              </a:rPr>
              <a:t>* No hay una técnica “imbatible”</a:t>
            </a:r>
            <a:endParaRPr b="1" sz="1800">
              <a:latin typeface="Abel"/>
              <a:ea typeface="Abel"/>
              <a:cs typeface="Abel"/>
              <a:sym typeface="Abe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36"/>
          <p:cNvSpPr/>
          <p:nvPr/>
        </p:nvSpPr>
        <p:spPr>
          <a:xfrm>
            <a:off x="3456508" y="1493310"/>
            <a:ext cx="2266800" cy="15168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 name="Google Shape;239;p36"/>
          <p:cNvSpPr/>
          <p:nvPr/>
        </p:nvSpPr>
        <p:spPr>
          <a:xfrm>
            <a:off x="5796042" y="1493299"/>
            <a:ext cx="2266800" cy="1516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 name="Google Shape;240;p36"/>
          <p:cNvSpPr/>
          <p:nvPr/>
        </p:nvSpPr>
        <p:spPr>
          <a:xfrm>
            <a:off x="1112331" y="3086275"/>
            <a:ext cx="2266800" cy="1516800"/>
          </a:xfrm>
          <a:prstGeom prst="rect">
            <a:avLst/>
          </a:pr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 name="Google Shape;241;p36"/>
          <p:cNvSpPr/>
          <p:nvPr/>
        </p:nvSpPr>
        <p:spPr>
          <a:xfrm>
            <a:off x="3456508" y="3086286"/>
            <a:ext cx="2266800" cy="15168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 name="Google Shape;242;p36"/>
          <p:cNvSpPr/>
          <p:nvPr/>
        </p:nvSpPr>
        <p:spPr>
          <a:xfrm>
            <a:off x="5796042" y="3086275"/>
            <a:ext cx="2266800" cy="1516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 name="Google Shape;243;p36"/>
          <p:cNvSpPr/>
          <p:nvPr/>
        </p:nvSpPr>
        <p:spPr>
          <a:xfrm>
            <a:off x="1112331" y="1493299"/>
            <a:ext cx="2266800" cy="1516800"/>
          </a:xfrm>
          <a:prstGeom prst="rect">
            <a:avLst/>
          </a:pr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 name="Google Shape;244;p36"/>
          <p:cNvSpPr txBox="1"/>
          <p:nvPr>
            <p:ph idx="8" type="title"/>
          </p:nvPr>
        </p:nvSpPr>
        <p:spPr>
          <a:xfrm>
            <a:off x="6141241" y="1868675"/>
            <a:ext cx="1584000" cy="4011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1600"/>
              </a:spcAft>
              <a:buSzPts val="1700"/>
              <a:buNone/>
            </a:pPr>
            <a:r>
              <a:rPr lang="en">
                <a:solidFill>
                  <a:schemeClr val="lt1"/>
                </a:solidFill>
              </a:rPr>
              <a:t>ÁRBOLES</a:t>
            </a:r>
            <a:endParaRPr>
              <a:solidFill>
                <a:schemeClr val="lt1"/>
              </a:solidFill>
            </a:endParaRPr>
          </a:p>
        </p:txBody>
      </p:sp>
      <p:sp>
        <p:nvSpPr>
          <p:cNvPr id="245" name="Google Shape;245;p36"/>
          <p:cNvSpPr txBox="1"/>
          <p:nvPr>
            <p:ph type="title"/>
          </p:nvPr>
        </p:nvSpPr>
        <p:spPr>
          <a:xfrm>
            <a:off x="1434557" y="1868675"/>
            <a:ext cx="1602600" cy="4011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1600"/>
              </a:spcAft>
              <a:buSzPts val="1700"/>
              <a:buNone/>
            </a:pPr>
            <a:r>
              <a:rPr lang="en">
                <a:solidFill>
                  <a:schemeClr val="lt1"/>
                </a:solidFill>
              </a:rPr>
              <a:t>ARIMA</a:t>
            </a:r>
            <a:r>
              <a:rPr lang="en">
                <a:solidFill>
                  <a:schemeClr val="lt1"/>
                </a:solidFill>
              </a:rPr>
              <a:t> </a:t>
            </a:r>
            <a:endParaRPr>
              <a:solidFill>
                <a:schemeClr val="lt1"/>
              </a:solidFill>
            </a:endParaRPr>
          </a:p>
        </p:txBody>
      </p:sp>
      <p:sp>
        <p:nvSpPr>
          <p:cNvPr id="246" name="Google Shape;246;p36"/>
          <p:cNvSpPr txBox="1"/>
          <p:nvPr>
            <p:ph idx="1" type="subTitle"/>
          </p:nvPr>
        </p:nvSpPr>
        <p:spPr>
          <a:xfrm>
            <a:off x="1302557" y="2283158"/>
            <a:ext cx="1866600" cy="528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400"/>
              <a:buNone/>
            </a:pPr>
            <a:r>
              <a:rPr lang="en" sz="1000">
                <a:solidFill>
                  <a:schemeClr val="lt1"/>
                </a:solidFill>
                <a:latin typeface="Roboto Mono"/>
                <a:ea typeface="Roboto Mono"/>
                <a:cs typeface="Roboto Mono"/>
                <a:sym typeface="Roboto Mono"/>
              </a:rPr>
              <a:t>Basado en un modelo lineal, el más usado de los modelos tradicionales</a:t>
            </a:r>
            <a:endParaRPr sz="1000">
              <a:solidFill>
                <a:schemeClr val="lt1"/>
              </a:solidFill>
              <a:latin typeface="Roboto Mono"/>
              <a:ea typeface="Roboto Mono"/>
              <a:cs typeface="Roboto Mono"/>
              <a:sym typeface="Roboto Mono"/>
            </a:endParaRPr>
          </a:p>
        </p:txBody>
      </p:sp>
      <p:sp>
        <p:nvSpPr>
          <p:cNvPr id="247" name="Google Shape;247;p36"/>
          <p:cNvSpPr txBox="1"/>
          <p:nvPr>
            <p:ph idx="2" type="title"/>
          </p:nvPr>
        </p:nvSpPr>
        <p:spPr>
          <a:xfrm>
            <a:off x="1434557" y="3471353"/>
            <a:ext cx="1602600" cy="4011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1600"/>
              </a:spcAft>
              <a:buSzPts val="1700"/>
              <a:buNone/>
            </a:pPr>
            <a:r>
              <a:rPr lang="en">
                <a:solidFill>
                  <a:schemeClr val="lt1"/>
                </a:solidFill>
              </a:rPr>
              <a:t>LSTM</a:t>
            </a:r>
            <a:endParaRPr>
              <a:solidFill>
                <a:schemeClr val="lt1"/>
              </a:solidFill>
            </a:endParaRPr>
          </a:p>
        </p:txBody>
      </p:sp>
      <p:sp>
        <p:nvSpPr>
          <p:cNvPr id="248" name="Google Shape;248;p36"/>
          <p:cNvSpPr txBox="1"/>
          <p:nvPr>
            <p:ph idx="3" type="subTitle"/>
          </p:nvPr>
        </p:nvSpPr>
        <p:spPr>
          <a:xfrm>
            <a:off x="1302557" y="3871617"/>
            <a:ext cx="1866600" cy="528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400"/>
              <a:buNone/>
            </a:pPr>
            <a:r>
              <a:rPr lang="en" sz="1000">
                <a:solidFill>
                  <a:schemeClr val="lt1"/>
                </a:solidFill>
                <a:latin typeface="Roboto Mono"/>
                <a:ea typeface="Roboto Mono"/>
                <a:cs typeface="Roboto Mono"/>
                <a:sym typeface="Roboto Mono"/>
              </a:rPr>
              <a:t>Redes neuronales basadas en secuencias</a:t>
            </a:r>
            <a:endParaRPr sz="1000">
              <a:solidFill>
                <a:schemeClr val="lt1"/>
              </a:solidFill>
              <a:latin typeface="Roboto Mono"/>
              <a:ea typeface="Roboto Mono"/>
              <a:cs typeface="Roboto Mono"/>
              <a:sym typeface="Roboto Mono"/>
            </a:endParaRPr>
          </a:p>
          <a:p>
            <a:pPr indent="0" lvl="0" marL="0" rtl="0" algn="ctr">
              <a:lnSpc>
                <a:spcPct val="100000"/>
              </a:lnSpc>
              <a:spcBef>
                <a:spcPts val="0"/>
              </a:spcBef>
              <a:spcAft>
                <a:spcPts val="0"/>
              </a:spcAft>
              <a:buSzPts val="1400"/>
              <a:buNone/>
            </a:pPr>
            <a:r>
              <a:t/>
            </a:r>
            <a:endParaRPr sz="1000">
              <a:solidFill>
                <a:schemeClr val="lt1"/>
              </a:solidFill>
              <a:latin typeface="Roboto Mono"/>
              <a:ea typeface="Roboto Mono"/>
              <a:cs typeface="Roboto Mono"/>
              <a:sym typeface="Roboto Mono"/>
            </a:endParaRPr>
          </a:p>
        </p:txBody>
      </p:sp>
      <p:sp>
        <p:nvSpPr>
          <p:cNvPr id="249" name="Google Shape;249;p36"/>
          <p:cNvSpPr txBox="1"/>
          <p:nvPr>
            <p:ph idx="4" type="title"/>
          </p:nvPr>
        </p:nvSpPr>
        <p:spPr>
          <a:xfrm>
            <a:off x="3805875" y="1868675"/>
            <a:ext cx="1589400" cy="4011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1600"/>
              </a:spcAft>
              <a:buSzPts val="1700"/>
              <a:buNone/>
            </a:pPr>
            <a:r>
              <a:rPr lang="en">
                <a:solidFill>
                  <a:schemeClr val="lt1"/>
                </a:solidFill>
              </a:rPr>
              <a:t>PROPHET</a:t>
            </a:r>
            <a:endParaRPr>
              <a:solidFill>
                <a:schemeClr val="lt1"/>
              </a:solidFill>
            </a:endParaRPr>
          </a:p>
        </p:txBody>
      </p:sp>
      <p:sp>
        <p:nvSpPr>
          <p:cNvPr id="250" name="Google Shape;250;p36"/>
          <p:cNvSpPr txBox="1"/>
          <p:nvPr>
            <p:ph idx="5" type="subTitle"/>
          </p:nvPr>
        </p:nvSpPr>
        <p:spPr>
          <a:xfrm>
            <a:off x="3667275" y="2283151"/>
            <a:ext cx="1866600" cy="528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400"/>
              <a:buNone/>
            </a:pPr>
            <a:r>
              <a:rPr lang="en" sz="1000">
                <a:solidFill>
                  <a:schemeClr val="lt1"/>
                </a:solidFill>
                <a:latin typeface="Roboto Mono"/>
                <a:ea typeface="Roboto Mono"/>
                <a:cs typeface="Roboto Mono"/>
                <a:sym typeface="Roboto Mono"/>
              </a:rPr>
              <a:t>Librería de Facebook, rápida, precisa y fácil de usar</a:t>
            </a:r>
            <a:endParaRPr sz="1000">
              <a:solidFill>
                <a:schemeClr val="lt1"/>
              </a:solidFill>
              <a:latin typeface="Roboto Mono"/>
              <a:ea typeface="Roboto Mono"/>
              <a:cs typeface="Roboto Mono"/>
              <a:sym typeface="Roboto Mono"/>
            </a:endParaRPr>
          </a:p>
          <a:p>
            <a:pPr indent="0" lvl="0" marL="0" rtl="0" algn="ctr">
              <a:lnSpc>
                <a:spcPct val="100000"/>
              </a:lnSpc>
              <a:spcBef>
                <a:spcPts val="0"/>
              </a:spcBef>
              <a:spcAft>
                <a:spcPts val="0"/>
              </a:spcAft>
              <a:buSzPts val="1400"/>
              <a:buNone/>
            </a:pPr>
            <a:r>
              <a:t/>
            </a:r>
            <a:endParaRPr sz="1000">
              <a:solidFill>
                <a:schemeClr val="lt1"/>
              </a:solidFill>
              <a:latin typeface="Roboto Mono"/>
              <a:ea typeface="Roboto Mono"/>
              <a:cs typeface="Roboto Mono"/>
              <a:sym typeface="Roboto Mono"/>
            </a:endParaRPr>
          </a:p>
        </p:txBody>
      </p:sp>
      <p:sp>
        <p:nvSpPr>
          <p:cNvPr id="251" name="Google Shape;251;p36"/>
          <p:cNvSpPr txBox="1"/>
          <p:nvPr>
            <p:ph idx="6" type="title"/>
          </p:nvPr>
        </p:nvSpPr>
        <p:spPr>
          <a:xfrm>
            <a:off x="3792888" y="3346603"/>
            <a:ext cx="1589400" cy="4011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1600"/>
              </a:spcAft>
              <a:buSzPts val="1700"/>
              <a:buNone/>
            </a:pPr>
            <a:r>
              <a:rPr lang="en">
                <a:solidFill>
                  <a:schemeClr val="lt1"/>
                </a:solidFill>
              </a:rPr>
              <a:t>SOFTWARE LICENCIADO</a:t>
            </a:r>
            <a:endParaRPr>
              <a:solidFill>
                <a:schemeClr val="lt1"/>
              </a:solidFill>
            </a:endParaRPr>
          </a:p>
        </p:txBody>
      </p:sp>
      <p:sp>
        <p:nvSpPr>
          <p:cNvPr id="252" name="Google Shape;252;p36"/>
          <p:cNvSpPr txBox="1"/>
          <p:nvPr>
            <p:ph idx="7" type="subTitle"/>
          </p:nvPr>
        </p:nvSpPr>
        <p:spPr>
          <a:xfrm>
            <a:off x="3667275" y="3871617"/>
            <a:ext cx="1866600" cy="528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400"/>
              <a:buNone/>
            </a:pPr>
            <a:r>
              <a:rPr lang="en" sz="1000">
                <a:solidFill>
                  <a:schemeClr val="lt1"/>
                </a:solidFill>
                <a:latin typeface="Roboto Mono"/>
                <a:ea typeface="Roboto Mono"/>
                <a:cs typeface="Roboto Mono"/>
                <a:sym typeface="Roboto Mono"/>
              </a:rPr>
              <a:t>Software de escritorio, en general especializado</a:t>
            </a:r>
            <a:endParaRPr sz="1000">
              <a:solidFill>
                <a:schemeClr val="lt1"/>
              </a:solidFill>
              <a:latin typeface="Roboto Mono"/>
              <a:ea typeface="Roboto Mono"/>
              <a:cs typeface="Roboto Mono"/>
              <a:sym typeface="Roboto Mono"/>
            </a:endParaRPr>
          </a:p>
          <a:p>
            <a:pPr indent="0" lvl="0" marL="0" rtl="0" algn="ctr">
              <a:lnSpc>
                <a:spcPct val="100000"/>
              </a:lnSpc>
              <a:spcBef>
                <a:spcPts val="0"/>
              </a:spcBef>
              <a:spcAft>
                <a:spcPts val="0"/>
              </a:spcAft>
              <a:buSzPts val="1400"/>
              <a:buNone/>
            </a:pPr>
            <a:r>
              <a:t/>
            </a:r>
            <a:endParaRPr sz="1000">
              <a:solidFill>
                <a:schemeClr val="lt1"/>
              </a:solidFill>
              <a:latin typeface="Roboto Mono"/>
              <a:ea typeface="Roboto Mono"/>
              <a:cs typeface="Roboto Mono"/>
              <a:sym typeface="Roboto Mono"/>
            </a:endParaRPr>
          </a:p>
        </p:txBody>
      </p:sp>
      <p:sp>
        <p:nvSpPr>
          <p:cNvPr id="253" name="Google Shape;253;p36"/>
          <p:cNvSpPr txBox="1"/>
          <p:nvPr>
            <p:ph idx="9" type="subTitle"/>
          </p:nvPr>
        </p:nvSpPr>
        <p:spPr>
          <a:xfrm>
            <a:off x="5999941" y="2283151"/>
            <a:ext cx="1866600" cy="528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400"/>
              <a:buNone/>
            </a:pPr>
            <a:r>
              <a:rPr lang="en" sz="1000">
                <a:solidFill>
                  <a:schemeClr val="lt1"/>
                </a:solidFill>
                <a:latin typeface="Roboto Mono"/>
                <a:ea typeface="Roboto Mono"/>
                <a:cs typeface="Roboto Mono"/>
                <a:sym typeface="Roboto Mono"/>
              </a:rPr>
              <a:t>Los mejores modelos de ML, ejecutados en secuencia</a:t>
            </a:r>
            <a:endParaRPr sz="1000">
              <a:solidFill>
                <a:schemeClr val="lt1"/>
              </a:solidFill>
              <a:latin typeface="Roboto Mono"/>
              <a:ea typeface="Roboto Mono"/>
              <a:cs typeface="Roboto Mono"/>
              <a:sym typeface="Roboto Mono"/>
            </a:endParaRPr>
          </a:p>
          <a:p>
            <a:pPr indent="0" lvl="0" marL="0" rtl="0" algn="ctr">
              <a:lnSpc>
                <a:spcPct val="100000"/>
              </a:lnSpc>
              <a:spcBef>
                <a:spcPts val="0"/>
              </a:spcBef>
              <a:spcAft>
                <a:spcPts val="0"/>
              </a:spcAft>
              <a:buSzPts val="1400"/>
              <a:buNone/>
            </a:pPr>
            <a:r>
              <a:t/>
            </a:r>
            <a:endParaRPr sz="1000">
              <a:solidFill>
                <a:schemeClr val="lt1"/>
              </a:solidFill>
              <a:latin typeface="Roboto Mono"/>
              <a:ea typeface="Roboto Mono"/>
              <a:cs typeface="Roboto Mono"/>
              <a:sym typeface="Roboto Mono"/>
            </a:endParaRPr>
          </a:p>
        </p:txBody>
      </p:sp>
      <p:sp>
        <p:nvSpPr>
          <p:cNvPr id="254" name="Google Shape;254;p36"/>
          <p:cNvSpPr txBox="1"/>
          <p:nvPr>
            <p:ph idx="13" type="title"/>
          </p:nvPr>
        </p:nvSpPr>
        <p:spPr>
          <a:xfrm>
            <a:off x="6141241" y="3471353"/>
            <a:ext cx="1584000" cy="4011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1600"/>
              </a:spcAft>
              <a:buSzPts val="1700"/>
              <a:buNone/>
            </a:pPr>
            <a:r>
              <a:rPr lang="en">
                <a:solidFill>
                  <a:schemeClr val="lt1"/>
                </a:solidFill>
              </a:rPr>
              <a:t>SAS Cloud</a:t>
            </a:r>
            <a:endParaRPr>
              <a:solidFill>
                <a:schemeClr val="lt1"/>
              </a:solidFill>
            </a:endParaRPr>
          </a:p>
        </p:txBody>
      </p:sp>
      <p:sp>
        <p:nvSpPr>
          <p:cNvPr id="255" name="Google Shape;255;p36"/>
          <p:cNvSpPr txBox="1"/>
          <p:nvPr>
            <p:ph idx="14" type="subTitle"/>
          </p:nvPr>
        </p:nvSpPr>
        <p:spPr>
          <a:xfrm>
            <a:off x="5999941" y="3871617"/>
            <a:ext cx="1866600" cy="528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400"/>
              <a:buNone/>
            </a:pPr>
            <a:r>
              <a:rPr lang="en" sz="1000">
                <a:solidFill>
                  <a:schemeClr val="lt1"/>
                </a:solidFill>
                <a:latin typeface="Roboto Mono"/>
                <a:ea typeface="Roboto Mono"/>
                <a:cs typeface="Roboto Mono"/>
                <a:sym typeface="Roboto Mono"/>
              </a:rPr>
              <a:t>Amazon Forecast y otros</a:t>
            </a:r>
            <a:endParaRPr sz="1000">
              <a:solidFill>
                <a:schemeClr val="lt1"/>
              </a:solidFill>
              <a:latin typeface="Roboto Mono"/>
              <a:ea typeface="Roboto Mono"/>
              <a:cs typeface="Roboto Mono"/>
              <a:sym typeface="Roboto Mono"/>
            </a:endParaRPr>
          </a:p>
          <a:p>
            <a:pPr indent="0" lvl="0" marL="0" rtl="0" algn="ctr">
              <a:lnSpc>
                <a:spcPct val="100000"/>
              </a:lnSpc>
              <a:spcBef>
                <a:spcPts val="0"/>
              </a:spcBef>
              <a:spcAft>
                <a:spcPts val="0"/>
              </a:spcAft>
              <a:buSzPts val="1400"/>
              <a:buNone/>
            </a:pPr>
            <a:r>
              <a:t/>
            </a:r>
            <a:endParaRPr sz="1000">
              <a:solidFill>
                <a:schemeClr val="lt1"/>
              </a:solidFill>
              <a:latin typeface="Roboto Mono"/>
              <a:ea typeface="Roboto Mono"/>
              <a:cs typeface="Roboto Mono"/>
              <a:sym typeface="Roboto Mono"/>
            </a:endParaRPr>
          </a:p>
        </p:txBody>
      </p:sp>
      <p:sp>
        <p:nvSpPr>
          <p:cNvPr id="256" name="Google Shape;256;p36"/>
          <p:cNvSpPr txBox="1"/>
          <p:nvPr>
            <p:ph idx="15" type="title"/>
          </p:nvPr>
        </p:nvSpPr>
        <p:spPr>
          <a:xfrm>
            <a:off x="713225" y="530725"/>
            <a:ext cx="7424400" cy="528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300"/>
              <a:buNone/>
            </a:pPr>
            <a:r>
              <a:rPr lang="en">
                <a:solidFill>
                  <a:srgbClr val="CEA6FF"/>
                </a:solidFill>
              </a:rPr>
              <a:t>TÉCNICAS DE FORECASTING </a:t>
            </a:r>
            <a:endParaRPr>
              <a:solidFill>
                <a:srgbClr val="CEA6FF"/>
              </a:solidFill>
            </a:endParaRPr>
          </a:p>
          <a:p>
            <a:pPr indent="0" lvl="0" marL="0" rtl="0" algn="ctr">
              <a:lnSpc>
                <a:spcPct val="100000"/>
              </a:lnSpc>
              <a:spcBef>
                <a:spcPts val="0"/>
              </a:spcBef>
              <a:spcAft>
                <a:spcPts val="0"/>
              </a:spcAft>
              <a:buSzPts val="2300"/>
              <a:buNone/>
            </a:pPr>
            <a:r>
              <a:t/>
            </a:r>
            <a:endParaRPr>
              <a:solidFill>
                <a:srgbClr val="F59410"/>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pic>
        <p:nvPicPr>
          <p:cNvPr id="261" name="Google Shape;261;p37"/>
          <p:cNvPicPr preferRelativeResize="0"/>
          <p:nvPr/>
        </p:nvPicPr>
        <p:blipFill rotWithShape="1">
          <a:blip r:embed="rId3">
            <a:alphaModFix/>
          </a:blip>
          <a:srcRect b="1935" l="10868" r="6040" t="4096"/>
          <a:stretch/>
        </p:blipFill>
        <p:spPr>
          <a:xfrm>
            <a:off x="161500" y="149075"/>
            <a:ext cx="4273825" cy="4832925"/>
          </a:xfrm>
          <a:prstGeom prst="rect">
            <a:avLst/>
          </a:prstGeom>
          <a:noFill/>
          <a:ln>
            <a:noFill/>
          </a:ln>
        </p:spPr>
      </p:pic>
      <p:sp>
        <p:nvSpPr>
          <p:cNvPr id="262" name="Google Shape;262;p37"/>
          <p:cNvSpPr txBox="1"/>
          <p:nvPr>
            <p:ph type="title"/>
          </p:nvPr>
        </p:nvSpPr>
        <p:spPr>
          <a:xfrm>
            <a:off x="5013475" y="2565792"/>
            <a:ext cx="3423600" cy="6291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2600"/>
              <a:buNone/>
            </a:pPr>
            <a:r>
              <a:rPr lang="en">
                <a:latin typeface="Montserrat Light"/>
                <a:ea typeface="Montserrat Light"/>
                <a:cs typeface="Montserrat Light"/>
                <a:sym typeface="Montserrat Light"/>
              </a:rPr>
              <a:t>ARIMA</a:t>
            </a:r>
            <a:endParaRPr>
              <a:latin typeface="Montserrat Light"/>
              <a:ea typeface="Montserrat Light"/>
              <a:cs typeface="Montserrat Light"/>
              <a:sym typeface="Montserrat Light"/>
            </a:endParaRPr>
          </a:p>
        </p:txBody>
      </p:sp>
      <p:sp>
        <p:nvSpPr>
          <p:cNvPr id="263" name="Google Shape;263;p37"/>
          <p:cNvSpPr txBox="1"/>
          <p:nvPr>
            <p:ph idx="2" type="title"/>
          </p:nvPr>
        </p:nvSpPr>
        <p:spPr>
          <a:xfrm>
            <a:off x="5379775" y="1501275"/>
            <a:ext cx="3057300" cy="13824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7000"/>
              <a:buNone/>
            </a:pPr>
            <a:r>
              <a:rPr lang="en"/>
              <a:t>02</a:t>
            </a:r>
            <a:endParaRPr/>
          </a:p>
        </p:txBody>
      </p:sp>
      <p:sp>
        <p:nvSpPr>
          <p:cNvPr id="264" name="Google Shape;264;p37"/>
          <p:cNvSpPr txBox="1"/>
          <p:nvPr>
            <p:ph idx="1" type="subTitle"/>
          </p:nvPr>
        </p:nvSpPr>
        <p:spPr>
          <a:xfrm>
            <a:off x="5190175" y="3062708"/>
            <a:ext cx="3246900" cy="4044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700"/>
              <a:buNone/>
            </a:pPr>
            <a:r>
              <a:rPr lang="en" sz="1000">
                <a:latin typeface="Roboto Mono"/>
                <a:ea typeface="Roboto Mono"/>
                <a:cs typeface="Roboto Mono"/>
                <a:sym typeface="Roboto Mono"/>
              </a:rPr>
              <a:t>Panorama de los modelos tradicionales</a:t>
            </a:r>
            <a:endParaRPr sz="1000">
              <a:latin typeface="Roboto Mono"/>
              <a:ea typeface="Roboto Mono"/>
              <a:cs typeface="Roboto Mono"/>
              <a:sym typeface="Roboto Mono"/>
            </a:endParaRPr>
          </a:p>
        </p:txBody>
      </p:sp>
      <p:sp>
        <p:nvSpPr>
          <p:cNvPr id="265" name="Google Shape;265;p37"/>
          <p:cNvSpPr/>
          <p:nvPr/>
        </p:nvSpPr>
        <p:spPr>
          <a:xfrm>
            <a:off x="0" y="0"/>
            <a:ext cx="4572000" cy="5143500"/>
          </a:xfrm>
          <a:prstGeom prst="frame">
            <a:avLst>
              <a:gd fmla="val 3424" name="adj1"/>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38"/>
          <p:cNvSpPr txBox="1"/>
          <p:nvPr>
            <p:ph type="title"/>
          </p:nvPr>
        </p:nvSpPr>
        <p:spPr>
          <a:xfrm>
            <a:off x="713225" y="530725"/>
            <a:ext cx="5768100" cy="528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300"/>
              <a:buNone/>
            </a:pPr>
            <a:r>
              <a:rPr lang="en">
                <a:solidFill>
                  <a:srgbClr val="CEA6FF"/>
                </a:solidFill>
              </a:rPr>
              <a:t>MODELOS SIMPLES</a:t>
            </a:r>
            <a:endParaRPr>
              <a:solidFill>
                <a:srgbClr val="CEA6FF"/>
              </a:solidFill>
            </a:endParaRPr>
          </a:p>
        </p:txBody>
      </p:sp>
      <p:sp>
        <p:nvSpPr>
          <p:cNvPr id="271" name="Google Shape;271;p38"/>
          <p:cNvSpPr/>
          <p:nvPr/>
        </p:nvSpPr>
        <p:spPr>
          <a:xfrm>
            <a:off x="8670800" y="0"/>
            <a:ext cx="508200" cy="5143500"/>
          </a:xfrm>
          <a:prstGeom prst="frame">
            <a:avLst>
              <a:gd fmla="val 6267" name="adj1"/>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 name="Google Shape;272;p38"/>
          <p:cNvSpPr/>
          <p:nvPr/>
        </p:nvSpPr>
        <p:spPr>
          <a:xfrm>
            <a:off x="8670800" y="11750"/>
            <a:ext cx="508200" cy="5143500"/>
          </a:xfrm>
          <a:prstGeom prst="rect">
            <a:avLst/>
          </a:prstGeom>
          <a:solidFill>
            <a:srgbClr val="F5941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 name="Google Shape;273;p38"/>
          <p:cNvSpPr txBox="1"/>
          <p:nvPr/>
        </p:nvSpPr>
        <p:spPr>
          <a:xfrm>
            <a:off x="412600" y="1276275"/>
            <a:ext cx="7398600" cy="2031900"/>
          </a:xfrm>
          <a:prstGeom prst="rect">
            <a:avLst/>
          </a:prstGeom>
          <a:noFill/>
          <a:ln>
            <a:noFill/>
          </a:ln>
        </p:spPr>
        <p:txBody>
          <a:bodyPr anchorCtr="0" anchor="t" bIns="91425" lIns="91425" spcFirstLastPara="1" rIns="91425" wrap="square" tIns="91425">
            <a:spAutoFit/>
          </a:bodyPr>
          <a:lstStyle/>
          <a:p>
            <a:pPr indent="-381000" lvl="0" marL="457200" rtl="0" algn="l">
              <a:spcBef>
                <a:spcPts val="480"/>
              </a:spcBef>
              <a:spcAft>
                <a:spcPts val="0"/>
              </a:spcAft>
              <a:buClr>
                <a:schemeClr val="dk1"/>
              </a:buClr>
              <a:buSzPts val="2400"/>
              <a:buFont typeface="Roboto Mono"/>
              <a:buChar char="●"/>
            </a:pPr>
            <a:r>
              <a:rPr lang="en" sz="2400">
                <a:solidFill>
                  <a:schemeClr val="dk1"/>
                </a:solidFill>
                <a:latin typeface="Roboto Mono"/>
                <a:ea typeface="Roboto Mono"/>
                <a:cs typeface="Roboto Mono"/>
                <a:sym typeface="Roboto Mono"/>
              </a:rPr>
              <a:t>Media constante</a:t>
            </a:r>
            <a:endParaRPr sz="2400">
              <a:solidFill>
                <a:schemeClr val="dk1"/>
              </a:solidFill>
              <a:latin typeface="Roboto Mono"/>
              <a:ea typeface="Roboto Mono"/>
              <a:cs typeface="Roboto Mono"/>
              <a:sym typeface="Roboto Mono"/>
            </a:endParaRPr>
          </a:p>
          <a:p>
            <a:pPr indent="-381000" lvl="0" marL="457200" rtl="0" algn="l">
              <a:spcBef>
                <a:spcPts val="0"/>
              </a:spcBef>
              <a:spcAft>
                <a:spcPts val="0"/>
              </a:spcAft>
              <a:buClr>
                <a:schemeClr val="dk1"/>
              </a:buClr>
              <a:buSzPts val="2400"/>
              <a:buFont typeface="Roboto Mono"/>
              <a:buChar char="●"/>
            </a:pPr>
            <a:r>
              <a:rPr lang="en" sz="2400">
                <a:solidFill>
                  <a:schemeClr val="dk1"/>
                </a:solidFill>
                <a:latin typeface="Roboto Mono"/>
                <a:ea typeface="Roboto Mono"/>
                <a:cs typeface="Roboto Mono"/>
                <a:sym typeface="Roboto Mono"/>
              </a:rPr>
              <a:t>Tendencia determinística (regresión lineal)</a:t>
            </a:r>
            <a:endParaRPr sz="2400">
              <a:solidFill>
                <a:schemeClr val="dk1"/>
              </a:solidFill>
              <a:latin typeface="Roboto Mono"/>
              <a:ea typeface="Roboto Mono"/>
              <a:cs typeface="Roboto Mono"/>
              <a:sym typeface="Roboto Mono"/>
            </a:endParaRPr>
          </a:p>
          <a:p>
            <a:pPr indent="-381000" lvl="0" marL="457200" rtl="0" algn="l">
              <a:spcBef>
                <a:spcPts val="0"/>
              </a:spcBef>
              <a:spcAft>
                <a:spcPts val="0"/>
              </a:spcAft>
              <a:buClr>
                <a:schemeClr val="dk1"/>
              </a:buClr>
              <a:buSzPts val="2400"/>
              <a:buFont typeface="Roboto Mono"/>
              <a:buChar char="●"/>
            </a:pPr>
            <a:r>
              <a:rPr lang="en" sz="2400">
                <a:solidFill>
                  <a:schemeClr val="dk1"/>
                </a:solidFill>
                <a:latin typeface="Roboto Mono"/>
                <a:ea typeface="Roboto Mono"/>
                <a:cs typeface="Roboto Mono"/>
                <a:sym typeface="Roboto Mono"/>
              </a:rPr>
              <a:t>Media móvil</a:t>
            </a:r>
            <a:endParaRPr sz="2400">
              <a:solidFill>
                <a:schemeClr val="dk1"/>
              </a:solidFill>
              <a:latin typeface="Roboto Mono"/>
              <a:ea typeface="Roboto Mono"/>
              <a:cs typeface="Roboto Mono"/>
              <a:sym typeface="Roboto Mono"/>
            </a:endParaRPr>
          </a:p>
          <a:p>
            <a:pPr indent="-381000" lvl="0" marL="457200" rtl="0" algn="l">
              <a:spcBef>
                <a:spcPts val="0"/>
              </a:spcBef>
              <a:spcAft>
                <a:spcPts val="0"/>
              </a:spcAft>
              <a:buClr>
                <a:schemeClr val="dk1"/>
              </a:buClr>
              <a:buSzPts val="2400"/>
              <a:buFont typeface="Roboto Mono"/>
              <a:buChar char="●"/>
            </a:pPr>
            <a:r>
              <a:rPr lang="en" sz="2400">
                <a:solidFill>
                  <a:schemeClr val="dk1"/>
                </a:solidFill>
                <a:latin typeface="Roboto Mono"/>
                <a:ea typeface="Roboto Mono"/>
                <a:cs typeface="Roboto Mono"/>
                <a:sym typeface="Roboto Mono"/>
              </a:rPr>
              <a:t>Suavizamiento exponencial simple</a:t>
            </a:r>
            <a:endParaRPr sz="2400">
              <a:solidFill>
                <a:schemeClr val="dk1"/>
              </a:solidFill>
              <a:latin typeface="Roboto Mono"/>
              <a:ea typeface="Roboto Mono"/>
              <a:cs typeface="Roboto Mono"/>
              <a:sym typeface="Roboto Mon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39"/>
          <p:cNvSpPr txBox="1"/>
          <p:nvPr>
            <p:ph idx="1" type="body"/>
          </p:nvPr>
        </p:nvSpPr>
        <p:spPr>
          <a:xfrm>
            <a:off x="457200" y="697332"/>
            <a:ext cx="8229600" cy="3394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480"/>
              </a:spcBef>
              <a:spcAft>
                <a:spcPts val="0"/>
              </a:spcAft>
              <a:buClr>
                <a:schemeClr val="dk1"/>
              </a:buClr>
              <a:buSzPts val="2400"/>
              <a:buFont typeface="Arial"/>
              <a:buNone/>
            </a:pPr>
            <a:r>
              <a:rPr i="0" lang="en" sz="1400" u="none" cap="none" strike="noStrike">
                <a:solidFill>
                  <a:schemeClr val="dk2"/>
                </a:solidFill>
                <a:latin typeface="Roboto Mono"/>
                <a:ea typeface="Roboto Mono"/>
                <a:cs typeface="Roboto Mono"/>
                <a:sym typeface="Roboto Mono"/>
              </a:rPr>
              <a:t>Media constante:</a:t>
            </a:r>
            <a:r>
              <a:rPr i="0" lang="en" sz="1400" u="none" cap="none" strike="noStrike">
                <a:solidFill>
                  <a:schemeClr val="dk1"/>
                </a:solidFill>
                <a:latin typeface="Roboto Mono"/>
                <a:ea typeface="Roboto Mono"/>
                <a:cs typeface="Roboto Mono"/>
                <a:sym typeface="Roboto Mono"/>
              </a:rPr>
              <a:t> no capta cambios a lo largo del tiempo (niveles mayores/menores, cambios en la variabilidad)</a:t>
            </a:r>
            <a:endParaRPr i="0" sz="1400" u="none" cap="none" strike="noStrike">
              <a:solidFill>
                <a:schemeClr val="dk1"/>
              </a:solidFill>
              <a:latin typeface="Roboto Mono"/>
              <a:ea typeface="Roboto Mono"/>
              <a:cs typeface="Roboto Mono"/>
              <a:sym typeface="Roboto Mono"/>
            </a:endParaRPr>
          </a:p>
          <a:p>
            <a:pPr indent="0" lvl="0" marL="0" marR="0" rtl="0" algn="l">
              <a:lnSpc>
                <a:spcPct val="100000"/>
              </a:lnSpc>
              <a:spcBef>
                <a:spcPts val="480"/>
              </a:spcBef>
              <a:spcAft>
                <a:spcPts val="0"/>
              </a:spcAft>
              <a:buClr>
                <a:schemeClr val="dk1"/>
              </a:buClr>
              <a:buSzPts val="2400"/>
              <a:buFont typeface="Arial"/>
              <a:buNone/>
            </a:pPr>
            <a:r>
              <a:rPr i="0" lang="en" sz="1400" u="none" cap="none" strike="noStrike">
                <a:solidFill>
                  <a:schemeClr val="dk1"/>
                </a:solidFill>
                <a:latin typeface="Roboto Mono"/>
                <a:ea typeface="Roboto Mono"/>
                <a:cs typeface="Roboto Mono"/>
                <a:sym typeface="Roboto Mono"/>
              </a:rPr>
              <a:t>Se modela como </a:t>
            </a:r>
            <a:endParaRPr i="0" sz="1400" u="none" cap="none" strike="noStrike">
              <a:solidFill>
                <a:schemeClr val="dk1"/>
              </a:solidFill>
              <a:latin typeface="Roboto Mono"/>
              <a:ea typeface="Roboto Mono"/>
              <a:cs typeface="Roboto Mono"/>
              <a:sym typeface="Roboto Mono"/>
            </a:endParaRPr>
          </a:p>
          <a:p>
            <a:pPr indent="0" lvl="0" marL="0" marR="0" rtl="0" algn="l">
              <a:lnSpc>
                <a:spcPct val="100000"/>
              </a:lnSpc>
              <a:spcBef>
                <a:spcPts val="480"/>
              </a:spcBef>
              <a:spcAft>
                <a:spcPts val="0"/>
              </a:spcAft>
              <a:buClr>
                <a:schemeClr val="dk1"/>
              </a:buClr>
              <a:buSzPts val="2400"/>
              <a:buFont typeface="Arial"/>
              <a:buNone/>
            </a:pPr>
            <a:r>
              <a:t/>
            </a:r>
            <a:endParaRPr i="0" sz="2400" u="none" cap="none" strike="noStrike">
              <a:solidFill>
                <a:schemeClr val="dk1"/>
              </a:solidFill>
              <a:latin typeface="Roboto Mono"/>
              <a:ea typeface="Roboto Mono"/>
              <a:cs typeface="Roboto Mono"/>
              <a:sym typeface="Roboto Mono"/>
            </a:endParaRPr>
          </a:p>
        </p:txBody>
      </p:sp>
      <p:sp>
        <p:nvSpPr>
          <p:cNvPr id="280" name="Google Shape;280;p39"/>
          <p:cNvSpPr txBox="1"/>
          <p:nvPr>
            <p:ph idx="12" type="sldNum"/>
          </p:nvPr>
        </p:nvSpPr>
        <p:spPr>
          <a:xfrm>
            <a:off x="6553200" y="4723820"/>
            <a:ext cx="2133600" cy="2739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 sz="1200" u="none" cap="none" strike="noStrike">
                <a:solidFill>
                  <a:srgbClr val="888888"/>
                </a:solidFill>
                <a:latin typeface="Calibri"/>
                <a:ea typeface="Calibri"/>
                <a:cs typeface="Calibri"/>
                <a:sym typeface="Calibri"/>
              </a:rPr>
              <a:t>‹#›</a:t>
            </a:fld>
            <a:endParaRPr b="0" i="0" sz="1200" u="none" cap="none" strike="noStrike">
              <a:solidFill>
                <a:srgbClr val="888888"/>
              </a:solidFill>
              <a:latin typeface="Calibri"/>
              <a:ea typeface="Calibri"/>
              <a:cs typeface="Calibri"/>
              <a:sym typeface="Calibri"/>
            </a:endParaRPr>
          </a:p>
        </p:txBody>
      </p:sp>
      <p:pic>
        <p:nvPicPr>
          <p:cNvPr id="281" name="Google Shape;281;p39"/>
          <p:cNvPicPr preferRelativeResize="0"/>
          <p:nvPr/>
        </p:nvPicPr>
        <p:blipFill rotWithShape="1">
          <a:blip r:embed="rId3">
            <a:alphaModFix/>
          </a:blip>
          <a:srcRect b="0" l="0" r="0" t="0"/>
          <a:stretch/>
        </p:blipFill>
        <p:spPr>
          <a:xfrm>
            <a:off x="238113" y="1674754"/>
            <a:ext cx="7603808" cy="2768917"/>
          </a:xfrm>
          <a:prstGeom prst="rect">
            <a:avLst/>
          </a:prstGeom>
          <a:noFill/>
          <a:ln>
            <a:noFill/>
          </a:ln>
        </p:spPr>
      </p:pic>
      <p:pic>
        <p:nvPicPr>
          <p:cNvPr id="282" name="Google Shape;282;p39"/>
          <p:cNvPicPr preferRelativeResize="0"/>
          <p:nvPr/>
        </p:nvPicPr>
        <p:blipFill rotWithShape="1">
          <a:blip r:embed="rId4">
            <a:alphaModFix/>
          </a:blip>
          <a:srcRect b="0" l="0" r="0" t="0"/>
          <a:stretch/>
        </p:blipFill>
        <p:spPr>
          <a:xfrm>
            <a:off x="2111163" y="1232256"/>
            <a:ext cx="1538400" cy="279059"/>
          </a:xfrm>
          <a:prstGeom prst="rect">
            <a:avLst/>
          </a:prstGeom>
          <a:noFill/>
          <a:ln>
            <a:noFill/>
          </a:ln>
        </p:spPr>
      </p:pic>
      <p:sp>
        <p:nvSpPr>
          <p:cNvPr id="283" name="Google Shape;283;p39"/>
          <p:cNvSpPr txBox="1"/>
          <p:nvPr>
            <p:ph type="title"/>
          </p:nvPr>
        </p:nvSpPr>
        <p:spPr>
          <a:xfrm>
            <a:off x="457200" y="338800"/>
            <a:ext cx="5768100" cy="528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300"/>
              <a:buNone/>
            </a:pPr>
            <a:r>
              <a:rPr lang="en">
                <a:solidFill>
                  <a:srgbClr val="CEA6FF"/>
                </a:solidFill>
              </a:rPr>
              <a:t>MEDIA CONSTANTE</a:t>
            </a:r>
            <a:endParaRPr>
              <a:solidFill>
                <a:srgbClr val="CEA6FF"/>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Human Rights Rally by Slidesgo">
  <a:themeElements>
    <a:clrScheme name="Simple Light">
      <a:dk1>
        <a:srgbClr val="252525"/>
      </a:dk1>
      <a:lt1>
        <a:srgbClr val="FFFFFF"/>
      </a:lt1>
      <a:dk2>
        <a:srgbClr val="6B6B6B"/>
      </a:dk2>
      <a:lt2>
        <a:srgbClr val="9C9C9C"/>
      </a:lt2>
      <a:accent1>
        <a:srgbClr val="C9C9C9"/>
      </a:accent1>
      <a:accent2>
        <a:srgbClr val="F1F1F1"/>
      </a:accent2>
      <a:accent3>
        <a:srgbClr val="FFFFFF"/>
      </a:accent3>
      <a:accent4>
        <a:srgbClr val="FFFFFF"/>
      </a:accent4>
      <a:accent5>
        <a:srgbClr val="FFFFFF"/>
      </a:accent5>
      <a:accent6>
        <a:srgbClr val="FFFFFF"/>
      </a:accent6>
      <a:hlink>
        <a:srgbClr val="252525"/>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